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88825"/>
  <p:notesSz cx="6858000" cy="9144000"/>
  <p:embeddedFontLst>
    <p:embeddedFont>
      <p:font typeface="Constanti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nstantia-bold.fntdata"/><Relationship Id="rId27" Type="http://schemas.openxmlformats.org/officeDocument/2006/relationships/font" Target="fonts/Constanti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nstanti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nstanti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indent="-228600" lvl="1" marL="914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3pPr>
            <a:lvl4pPr indent="-228600" lvl="3" marL="1828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4pPr>
            <a:lvl5pPr indent="-228600" lvl="4" marL="22860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5pPr>
            <a:lvl6pPr indent="-228600" lvl="5" marL="2743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6pPr>
            <a:lvl7pPr indent="-228600" lvl="6" marL="3200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7pPr>
            <a:lvl8pPr indent="-228600" lvl="7" marL="3657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8pPr>
            <a:lvl9pPr indent="-228600" lvl="8" marL="4114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mobile.atlassian.net/wiki/spaces/MATRIX/pages/215909948/Device+Matrix+Usage+and+Connectivity+Guide#DeviceMatrixUsageandConnectivityGuide-AccessTokens" TargetMode="External"/><Relationship Id="rId3" Type="http://schemas.openxmlformats.org/officeDocument/2006/relationships/hyperlink" Target="https://tmobile.atlassian.net/wiki/spaces/MATRIX/pages/215909948/Device+Matrix+Usage+and+Connectivity+Guide#DeviceMatrixUsageandConnectivityGuide-CreatinganAccessToken" TargetMode="External"/><Relationship Id="rId4" Type="http://schemas.openxmlformats.org/officeDocument/2006/relationships/hyperlink" Target="https://tmobile.atlassian.net/wiki/spaces/MATRIX/pages/215909948/Device+Matrix+Usage+and+Connectivity+Guide#DeviceMatrixUsageandConnectivityGuide-RemovinganAccessToken" TargetMode="External"/><Relationship Id="rId10" Type="http://schemas.openxmlformats.org/officeDocument/2006/relationships/hyperlink" Target="https://tmobile.atlassian.net/wiki/spaces/MATRIX/pages/215909948/Device+Matrix+Usage+and+Connectivity+Guide#DeviceMatrixUsageandConnectivityGuide-AnExamplemethod-ListingalldevicesbySerialNumber" TargetMode="External"/><Relationship Id="rId9" Type="http://schemas.openxmlformats.org/officeDocument/2006/relationships/hyperlink" Target="https://tmobile.atlassian.net/wiki/spaces/MATRIX/pages/215909948/Device+Matrix+Usage+and+Connectivity+Guide#DeviceMatrixUsageandConnectivityGuide-Authorize" TargetMode="External"/><Relationship Id="rId5" Type="http://schemas.openxmlformats.org/officeDocument/2006/relationships/hyperlink" Target="https://tmobile.atlassian.net/wiki/spaces/MATRIX/pages/215909948/Device+Matrix+Usage+and+Connectivity+Guide#DeviceMatrixUsageandConnectivityGuide-CreatingADBKeys" TargetMode="External"/><Relationship Id="rId6" Type="http://schemas.openxmlformats.org/officeDocument/2006/relationships/hyperlink" Target="https://tmobile.atlassian.net/wiki/spaces/MATRIX/pages/215909948/Device+Matrix+Usage+and+Connectivity+Guide#DeviceMatrixUsageandConnectivityGuide-AddingADBKeystotheDeviceMatrix" TargetMode="External"/><Relationship Id="rId7" Type="http://schemas.openxmlformats.org/officeDocument/2006/relationships/hyperlink" Target="https://tmobile.atlassian.net/wiki/spaces/MATRIX/pages/215909948/Device+Matrix+Usage+and+Connectivity+Guide#DeviceMatrixUsageandConnectivityGuide-API" TargetMode="External"/><Relationship Id="rId8" Type="http://schemas.openxmlformats.org/officeDocument/2006/relationships/hyperlink" Target="https://tmobile.atlassian.net/wiki/spaces/MATRIX/pages/215909948/Device+Matrix+Usage+and+Connectivity+Guide#DeviceMatrixUsageandConnectivityGuide-AccessDeviceMatrixAPI"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Login</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User</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email</a:t>
            </a:r>
            <a:endParaRPr b="0" i="0" sz="1200" u="none" cap="none" strike="noStrike">
              <a:solidFill>
                <a:schemeClr val="dk1"/>
              </a:solidFill>
              <a:latin typeface="Constantia"/>
              <a:ea typeface="Constantia"/>
              <a:cs typeface="Constantia"/>
              <a:sym typeface="Constantia"/>
            </a:endParaRPr>
          </a:p>
        </p:txBody>
      </p:sp>
      <p:sp>
        <p:nvSpPr>
          <p:cNvPr id="360" name="Google Shape;36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Acquiring a Device</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To acquire a device, simply click on one that's available on the "Devices" tab.</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After acquiring a device, its screen should now be visible, it should respond to clicks and drags, as well as provide a plethora of ways to interact with the device.</a:t>
            </a:r>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Releasing a Device</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After some time of inactivity (e.g. 15 minutes), the acquired device will automatically be released. However, after working with device, it should be released by the user. This operation will automatically return the device to the available pool of devices.</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To release, simply click on the red 'x'.</a:t>
            </a:r>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Working with a Device</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When a device is acquired by a user, it is possible to use interact with it using the local machine's mouse and keyboard. Mouse clicks simulate finger taps including swipes, long presses, etc.</a:t>
            </a:r>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Getting Activity Logs (e.g. Logcat)</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To get logs from the device while in use, please specify the desired log level and click the 'Logs' tab on the bottom of the screen then select 'Get' to start the capture. It is possible to clear the captured logs by clicking the 'Clear' icon. When logging is no longer necessary, it can be stopped by clicking 'Stop'.</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Please remember the logging will also stop automatically when device release is performed.</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Taking Screenshots</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Screenshots can be taken of an acquired device's screen. To do so, simply click 'Screenshot' on the 'Screenshots' tab. All screenshots will be deleted when the device is released, so remember to save them before releasing the device. Right-click on a screenshot and follow system save menu.</a:t>
            </a:r>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1"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Debuggin with ADB</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To debug a device with ADB (Android Debug Bridge), paste the 'Remote Debug' command into a terminal. Some installations will require the use of VPN in order to be able to access this function.</a:t>
            </a:r>
            <a:endParaRPr/>
          </a:p>
          <a:p>
            <a:pPr indent="0" lvl="0" marL="0" marR="0" rtl="0" algn="l">
              <a:spcBef>
                <a:spcPts val="0"/>
              </a:spcBef>
              <a:spcAft>
                <a:spcPts val="0"/>
              </a:spcAft>
              <a:buNone/>
            </a:pPr>
            <a:r>
              <a:rPr b="0" i="1" lang="en-US" sz="1200" u="none" cap="none" strike="noStrike">
                <a:solidFill>
                  <a:schemeClr val="dk1"/>
                </a:solidFill>
                <a:latin typeface="Constantia"/>
                <a:ea typeface="Constantia"/>
                <a:cs typeface="Constantia"/>
                <a:sym typeface="Constantia"/>
              </a:rPr>
              <a:t>(Obviously, you need to have ADB installed!)</a:t>
            </a:r>
            <a:endParaRPr/>
          </a:p>
          <a:p>
            <a:pPr indent="0" lvl="0" marL="0" marR="0" rtl="0" algn="l">
              <a:spcBef>
                <a:spcPts val="0"/>
              </a:spcBef>
              <a:spcAft>
                <a:spcPts val="0"/>
              </a:spcAft>
              <a:buNone/>
            </a:pPr>
            <a:r>
              <a:rPr b="1" i="1" lang="en-US" sz="1200" u="none" cap="none" strike="noStrike">
                <a:solidFill>
                  <a:srgbClr val="FF0000"/>
                </a:solidFill>
                <a:latin typeface="Constantia"/>
                <a:ea typeface="Constantia"/>
                <a:cs typeface="Constantia"/>
                <a:sym typeface="Constantia"/>
              </a:rPr>
              <a:t>adb -s 172.20.0.102:7405  logcat &gt; demo.txt</a:t>
            </a:r>
            <a:endParaRPr/>
          </a:p>
          <a:p>
            <a:pPr indent="0" lvl="0" marL="0" marR="0" rtl="0" algn="l">
              <a:spcBef>
                <a:spcPts val="0"/>
              </a:spcBef>
              <a:spcAft>
                <a:spcPts val="0"/>
              </a:spcAft>
              <a:buNone/>
            </a:pPr>
            <a:r>
              <a:t/>
            </a:r>
            <a:endParaRPr b="0" i="1"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1" i="0" lang="en-US" sz="1200" u="none" cap="none" strike="noStrike">
                <a:solidFill>
                  <a:schemeClr val="dk1"/>
                </a:solidFill>
                <a:latin typeface="Constantia"/>
                <a:ea typeface="Constantia"/>
                <a:cs typeface="Constantia"/>
                <a:sym typeface="Constantia"/>
              </a:rPr>
              <a:t>Getting device specific information</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The 'Info' tab has additional device-specific details and includes mobile network and account information. Some device operating systems behave differently, so it's possible that not all information is available. For example, the account's phone number may not be available in the same way as another OEM's device. In that case, dialing #686# can quickly retrieve the phone number.</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80" name="Google Shape;38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76200" lvl="0" marL="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2"/>
              </a:rPr>
              <a:t>Access Tokens</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3"/>
              </a:rPr>
              <a:t>Creating an Access Token</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4"/>
              </a:rPr>
              <a:t>Removing an Access Token</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5"/>
              </a:rPr>
              <a:t>Creating ADB Keys</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6"/>
              </a:rPr>
              <a:t>Adding ADB Keys to the Device Matrix</a:t>
            </a:r>
            <a:endParaRPr b="0" i="0" sz="1200" u="none" cap="none" strike="noStrike">
              <a:solidFill>
                <a:srgbClr val="091E42"/>
              </a:solidFill>
              <a:latin typeface="Arial"/>
              <a:ea typeface="Arial"/>
              <a:cs typeface="Arial"/>
              <a:sym typeface="Arial"/>
            </a:endParaRPr>
          </a:p>
          <a:p>
            <a:pPr indent="-76200" lvl="0" marL="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7"/>
              </a:rPr>
              <a:t>API</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8"/>
              </a:rPr>
              <a:t>Access Device Matrix API</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9"/>
              </a:rPr>
              <a:t>Authorize</a:t>
            </a:r>
            <a:endParaRPr b="0" i="0" sz="1200" u="none" cap="none" strike="noStrike">
              <a:solidFill>
                <a:srgbClr val="091E42"/>
              </a:solidFill>
              <a:latin typeface="Arial"/>
              <a:ea typeface="Arial"/>
              <a:cs typeface="Arial"/>
              <a:sym typeface="Arial"/>
            </a:endParaRPr>
          </a:p>
          <a:p>
            <a:pPr indent="-285750" lvl="1" marL="742950" marR="0" rtl="0" algn="l">
              <a:spcBef>
                <a:spcPts val="0"/>
              </a:spcBef>
              <a:spcAft>
                <a:spcPts val="0"/>
              </a:spcAft>
              <a:buClr>
                <a:srgbClr val="3572B0"/>
              </a:buClr>
              <a:buSzPts val="1200"/>
              <a:buFont typeface="Arial"/>
              <a:buChar char="•"/>
            </a:pPr>
            <a:r>
              <a:rPr b="0" i="0" lang="en-US" sz="1200" u="sng" cap="none" strike="noStrike">
                <a:solidFill>
                  <a:schemeClr val="hlink"/>
                </a:solidFill>
                <a:latin typeface="Arial"/>
                <a:ea typeface="Arial"/>
                <a:cs typeface="Arial"/>
                <a:sym typeface="Arial"/>
                <a:hlinkClick r:id="rId10"/>
              </a:rPr>
              <a:t>An Example method - Listing all devices by Serial Number</a:t>
            </a:r>
            <a:endParaRPr b="0" i="0" sz="1200" u="none" cap="none" strike="noStrike">
              <a:solidFill>
                <a:srgbClr val="091E42"/>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08" name="Google Shape;40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58" name="Google Shape;25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5027613"/>
            <a:ext cx="4046538" cy="1828800"/>
          </a:xfrm>
          <a:custGeom>
            <a:rect b="b" l="l" r="r" t="t"/>
            <a:pathLst>
              <a:path extrusionOk="0" h="576" w="1275">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 name="Google Shape;18;p2"/>
          <p:cNvSpPr/>
          <p:nvPr/>
        </p:nvSpPr>
        <p:spPr>
          <a:xfrm>
            <a:off x="0" y="5138738"/>
            <a:ext cx="3687763" cy="1717675"/>
          </a:xfrm>
          <a:custGeom>
            <a:rect b="b" l="l" r="r" t="t"/>
            <a:pathLst>
              <a:path extrusionOk="0" h="541" w="1162">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rgbClr val="D0600B"/>
              </a:gs>
              <a:gs pos="37000">
                <a:srgbClr val="F3842E"/>
              </a:gs>
              <a:gs pos="100000">
                <a:srgbClr val="F59349"/>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9" name="Google Shape;19;p2"/>
          <p:cNvGrpSpPr/>
          <p:nvPr/>
        </p:nvGrpSpPr>
        <p:grpSpPr>
          <a:xfrm>
            <a:off x="-7620" y="5268913"/>
            <a:ext cx="2498725" cy="1612900"/>
            <a:chOff x="0" y="5268913"/>
            <a:chExt cx="2498725" cy="1612900"/>
          </a:xfrm>
        </p:grpSpPr>
        <p:sp>
          <p:nvSpPr>
            <p:cNvPr id="20" name="Google Shape;20;p2"/>
            <p:cNvSpPr/>
            <p:nvPr/>
          </p:nvSpPr>
          <p:spPr>
            <a:xfrm>
              <a:off x="69850" y="6796088"/>
              <a:ext cx="0" cy="3175"/>
            </a:xfrm>
            <a:custGeom>
              <a:rect b="b" l="l" r="r" t="t"/>
              <a:pathLst>
                <a:path extrusionOk="0" h="1" w="120000">
                  <a:moveTo>
                    <a:pt x="0" y="0"/>
                  </a:moveTo>
                  <a:cubicBezTo>
                    <a:pt x="0" y="0"/>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 name="Google Shape;21;p2"/>
            <p:cNvSpPr/>
            <p:nvPr/>
          </p:nvSpPr>
          <p:spPr>
            <a:xfrm>
              <a:off x="152400" y="5976938"/>
              <a:ext cx="3175" cy="0"/>
            </a:xfrm>
            <a:custGeom>
              <a:rect b="b" l="l" r="r" t="t"/>
              <a:pathLst>
                <a:path extrusionOk="0" h="120000" w="1">
                  <a:moveTo>
                    <a:pt x="1" y="0"/>
                  </a:moveTo>
                  <a:cubicBezTo>
                    <a:pt x="1" y="0"/>
                    <a:pt x="1" y="0"/>
                    <a:pt x="1" y="0"/>
                  </a:cubicBezTo>
                  <a:cubicBezTo>
                    <a:pt x="0" y="0"/>
                    <a:pt x="0"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 name="Google Shape;22;p2"/>
            <p:cNvSpPr/>
            <p:nvPr/>
          </p:nvSpPr>
          <p:spPr>
            <a:xfrm>
              <a:off x="495300" y="6773863"/>
              <a:ext cx="25400" cy="12700"/>
            </a:xfrm>
            <a:custGeom>
              <a:rect b="b" l="l" r="r" t="t"/>
              <a:pathLst>
                <a:path extrusionOk="0" h="4" w="8">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3" name="Google Shape;23;p2"/>
            <p:cNvSpPr/>
            <p:nvPr/>
          </p:nvSpPr>
          <p:spPr>
            <a:xfrm>
              <a:off x="1939925" y="6805613"/>
              <a:ext cx="15875" cy="12700"/>
            </a:xfrm>
            <a:custGeom>
              <a:rect b="b" l="l" r="r" t="t"/>
              <a:pathLst>
                <a:path extrusionOk="0" h="4" w="5">
                  <a:moveTo>
                    <a:pt x="4" y="4"/>
                  </a:moveTo>
                  <a:cubicBezTo>
                    <a:pt x="5" y="1"/>
                    <a:pt x="4" y="0"/>
                    <a:pt x="1" y="1"/>
                  </a:cubicBezTo>
                  <a:cubicBezTo>
                    <a:pt x="3" y="3"/>
                    <a:pt x="0" y="3"/>
                    <a:pt x="4"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4" name="Google Shape;24;p2"/>
            <p:cNvSpPr/>
            <p:nvPr/>
          </p:nvSpPr>
          <p:spPr>
            <a:xfrm>
              <a:off x="2019300" y="6805613"/>
              <a:ext cx="34925" cy="22225"/>
            </a:xfrm>
            <a:custGeom>
              <a:rect b="b" l="l" r="r" t="t"/>
              <a:pathLst>
                <a:path extrusionOk="0" h="7" w="11">
                  <a:moveTo>
                    <a:pt x="2" y="7"/>
                  </a:moveTo>
                  <a:cubicBezTo>
                    <a:pt x="4" y="5"/>
                    <a:pt x="11" y="5"/>
                    <a:pt x="10" y="1"/>
                  </a:cubicBezTo>
                  <a:cubicBezTo>
                    <a:pt x="7" y="0"/>
                    <a:pt x="0" y="3"/>
                    <a:pt x="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5" name="Google Shape;25;p2"/>
            <p:cNvSpPr/>
            <p:nvPr/>
          </p:nvSpPr>
          <p:spPr>
            <a:xfrm>
              <a:off x="2108200" y="6827838"/>
              <a:ext cx="34925" cy="22225"/>
            </a:xfrm>
            <a:custGeom>
              <a:rect b="b" l="l" r="r" t="t"/>
              <a:pathLst>
                <a:path extrusionOk="0" h="7" w="11">
                  <a:moveTo>
                    <a:pt x="11" y="1"/>
                  </a:moveTo>
                  <a:cubicBezTo>
                    <a:pt x="0" y="0"/>
                    <a:pt x="8" y="7"/>
                    <a:pt x="10" y="6"/>
                  </a:cubicBezTo>
                  <a:cubicBezTo>
                    <a:pt x="6" y="4"/>
                    <a:pt x="11" y="2"/>
                    <a:pt x="11"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 name="Google Shape;26;p2"/>
            <p:cNvSpPr/>
            <p:nvPr/>
          </p:nvSpPr>
          <p:spPr>
            <a:xfrm>
              <a:off x="1387475" y="6789738"/>
              <a:ext cx="28575" cy="19050"/>
            </a:xfrm>
            <a:custGeom>
              <a:rect b="b" l="l" r="r" t="t"/>
              <a:pathLst>
                <a:path extrusionOk="0" h="6" w="9">
                  <a:moveTo>
                    <a:pt x="7" y="5"/>
                  </a:moveTo>
                  <a:cubicBezTo>
                    <a:pt x="7" y="3"/>
                    <a:pt x="9" y="1"/>
                    <a:pt x="8" y="0"/>
                  </a:cubicBezTo>
                  <a:cubicBezTo>
                    <a:pt x="7" y="0"/>
                    <a:pt x="0" y="4"/>
                    <a:pt x="1" y="4"/>
                  </a:cubicBezTo>
                  <a:cubicBezTo>
                    <a:pt x="5" y="6"/>
                    <a:pt x="3" y="5"/>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 name="Google Shape;27;p2"/>
            <p:cNvSpPr/>
            <p:nvPr/>
          </p:nvSpPr>
          <p:spPr>
            <a:xfrm>
              <a:off x="346075" y="59547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 name="Google Shape;28;p2"/>
            <p:cNvSpPr/>
            <p:nvPr/>
          </p:nvSpPr>
          <p:spPr>
            <a:xfrm>
              <a:off x="1755775" y="6792913"/>
              <a:ext cx="19050" cy="15875"/>
            </a:xfrm>
            <a:custGeom>
              <a:rect b="b" l="l" r="r" t="t"/>
              <a:pathLst>
                <a:path extrusionOk="0" h="5" w="6">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 name="Google Shape;29;p2"/>
            <p:cNvSpPr/>
            <p:nvPr/>
          </p:nvSpPr>
          <p:spPr>
            <a:xfrm>
              <a:off x="31750" y="6208713"/>
              <a:ext cx="15875" cy="12700"/>
            </a:xfrm>
            <a:custGeom>
              <a:rect b="b" l="l" r="r" t="t"/>
              <a:pathLst>
                <a:path extrusionOk="0" h="4" w="5">
                  <a:moveTo>
                    <a:pt x="5" y="2"/>
                  </a:moveTo>
                  <a:cubicBezTo>
                    <a:pt x="5" y="0"/>
                    <a:pt x="0" y="0"/>
                    <a:pt x="1" y="4"/>
                  </a:cubicBezTo>
                  <a:cubicBezTo>
                    <a:pt x="3" y="4"/>
                    <a:pt x="4" y="3"/>
                    <a:pt x="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0" name="Google Shape;30;p2"/>
            <p:cNvSpPr/>
            <p:nvPr/>
          </p:nvSpPr>
          <p:spPr>
            <a:xfrm>
              <a:off x="6350" y="64436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1" name="Google Shape;31;p2"/>
            <p:cNvSpPr/>
            <p:nvPr/>
          </p:nvSpPr>
          <p:spPr>
            <a:xfrm>
              <a:off x="6350" y="6345238"/>
              <a:ext cx="22225" cy="53975"/>
            </a:xfrm>
            <a:custGeom>
              <a:rect b="b" l="l" r="r" t="t"/>
              <a:pathLst>
                <a:path extrusionOk="0" h="17" w="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2" name="Google Shape;32;p2"/>
            <p:cNvSpPr/>
            <p:nvPr/>
          </p:nvSpPr>
          <p:spPr>
            <a:xfrm>
              <a:off x="6350" y="6259513"/>
              <a:ext cx="9525" cy="19050"/>
            </a:xfrm>
            <a:custGeom>
              <a:rect b="b" l="l" r="r" t="t"/>
              <a:pathLst>
                <a:path extrusionOk="0" h="6" w="3">
                  <a:moveTo>
                    <a:pt x="0" y="1"/>
                  </a:moveTo>
                  <a:cubicBezTo>
                    <a:pt x="0" y="6"/>
                    <a:pt x="0" y="6"/>
                    <a:pt x="0" y="6"/>
                  </a:cubicBezTo>
                  <a:cubicBezTo>
                    <a:pt x="3" y="1"/>
                    <a:pt x="2"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 name="Google Shape;33;p2"/>
            <p:cNvSpPr/>
            <p:nvPr/>
          </p:nvSpPr>
          <p:spPr>
            <a:xfrm>
              <a:off x="34925" y="6297613"/>
              <a:ext cx="38100" cy="57150"/>
            </a:xfrm>
            <a:custGeom>
              <a:rect b="b" l="l" r="r" t="t"/>
              <a:pathLst>
                <a:path extrusionOk="0" h="18" w="12">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4" name="Google Shape;34;p2"/>
            <p:cNvSpPr/>
            <p:nvPr/>
          </p:nvSpPr>
          <p:spPr>
            <a:xfrm>
              <a:off x="73025" y="6402388"/>
              <a:ext cx="15875" cy="9525"/>
            </a:xfrm>
            <a:custGeom>
              <a:rect b="b" l="l" r="r" t="t"/>
              <a:pathLst>
                <a:path extrusionOk="0" h="3" w="5">
                  <a:moveTo>
                    <a:pt x="4" y="0"/>
                  </a:moveTo>
                  <a:cubicBezTo>
                    <a:pt x="5" y="0"/>
                    <a:pt x="0" y="1"/>
                    <a:pt x="0" y="1"/>
                  </a:cubicBezTo>
                  <a:cubicBezTo>
                    <a:pt x="0" y="3"/>
                    <a:pt x="5" y="2"/>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 name="Google Shape;35;p2"/>
            <p:cNvSpPr/>
            <p:nvPr/>
          </p:nvSpPr>
          <p:spPr>
            <a:xfrm>
              <a:off x="47625" y="6173788"/>
              <a:ext cx="12700" cy="15875"/>
            </a:xfrm>
            <a:custGeom>
              <a:rect b="b" l="l" r="r" t="t"/>
              <a:pathLst>
                <a:path extrusionOk="0" h="5" w="4">
                  <a:moveTo>
                    <a:pt x="4" y="2"/>
                  </a:moveTo>
                  <a:cubicBezTo>
                    <a:pt x="3" y="1"/>
                    <a:pt x="2" y="0"/>
                    <a:pt x="1" y="0"/>
                  </a:cubicBezTo>
                  <a:cubicBezTo>
                    <a:pt x="0" y="1"/>
                    <a:pt x="0" y="3"/>
                    <a:pt x="1" y="5"/>
                  </a:cubicBezTo>
                  <a:cubicBezTo>
                    <a:pt x="2" y="4"/>
                    <a:pt x="3" y="3"/>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 name="Google Shape;36;p2"/>
            <p:cNvSpPr/>
            <p:nvPr/>
          </p:nvSpPr>
          <p:spPr>
            <a:xfrm>
              <a:off x="3175" y="6491288"/>
              <a:ext cx="101600" cy="133350"/>
            </a:xfrm>
            <a:custGeom>
              <a:rect b="b" l="l" r="r" t="t"/>
              <a:pathLst>
                <a:path extrusionOk="0" h="42" w="3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7" name="Google Shape;37;p2"/>
            <p:cNvSpPr/>
            <p:nvPr/>
          </p:nvSpPr>
          <p:spPr>
            <a:xfrm>
              <a:off x="12700" y="6230938"/>
              <a:ext cx="25400" cy="34925"/>
            </a:xfrm>
            <a:custGeom>
              <a:rect b="b" l="l" r="r" t="t"/>
              <a:pathLst>
                <a:path extrusionOk="0" h="11" w="8">
                  <a:moveTo>
                    <a:pt x="8" y="0"/>
                  </a:moveTo>
                  <a:cubicBezTo>
                    <a:pt x="6" y="1"/>
                    <a:pt x="4" y="1"/>
                    <a:pt x="2" y="1"/>
                  </a:cubicBezTo>
                  <a:cubicBezTo>
                    <a:pt x="3" y="3"/>
                    <a:pt x="2" y="4"/>
                    <a:pt x="0" y="5"/>
                  </a:cubicBezTo>
                  <a:cubicBezTo>
                    <a:pt x="2" y="11"/>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8" name="Google Shape;38;p2"/>
            <p:cNvSpPr/>
            <p:nvPr/>
          </p:nvSpPr>
          <p:spPr>
            <a:xfrm>
              <a:off x="15875" y="6618288"/>
              <a:ext cx="19050" cy="19050"/>
            </a:xfrm>
            <a:custGeom>
              <a:rect b="b" l="l" r="r" t="t"/>
              <a:pathLst>
                <a:path extrusionOk="0" h="6" w="6">
                  <a:moveTo>
                    <a:pt x="4" y="0"/>
                  </a:moveTo>
                  <a:cubicBezTo>
                    <a:pt x="2" y="0"/>
                    <a:pt x="1" y="0"/>
                    <a:pt x="0" y="0"/>
                  </a:cubicBezTo>
                  <a:cubicBezTo>
                    <a:pt x="0" y="3"/>
                    <a:pt x="4" y="6"/>
                    <a:pt x="4" y="5"/>
                  </a:cubicBezTo>
                  <a:cubicBezTo>
                    <a:pt x="6" y="3"/>
                    <a:pt x="2" y="3"/>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9" name="Google Shape;39;p2"/>
            <p:cNvSpPr/>
            <p:nvPr/>
          </p:nvSpPr>
          <p:spPr>
            <a:xfrm>
              <a:off x="6350" y="6421438"/>
              <a:ext cx="66675" cy="107950"/>
            </a:xfrm>
            <a:custGeom>
              <a:rect b="b" l="l" r="r" t="t"/>
              <a:pathLst>
                <a:path extrusionOk="0" h="34" w="21">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0" name="Google Shape;40;p2"/>
            <p:cNvSpPr/>
            <p:nvPr/>
          </p:nvSpPr>
          <p:spPr>
            <a:xfrm>
              <a:off x="250825" y="5970588"/>
              <a:ext cx="0" cy="3175"/>
            </a:xfrm>
            <a:custGeom>
              <a:rect b="b" l="l" r="r" t="t"/>
              <a:pathLst>
                <a:path extrusionOk="0" h="1" w="120000">
                  <a:moveTo>
                    <a:pt x="0" y="1"/>
                  </a:moveTo>
                  <a:cubicBezTo>
                    <a:pt x="0" y="0"/>
                    <a:pt x="0" y="0"/>
                    <a:pt x="0" y="0"/>
                  </a:cubicBezTo>
                  <a:cubicBezTo>
                    <a:pt x="0" y="0"/>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1" name="Google Shape;41;p2"/>
            <p:cNvSpPr/>
            <p:nvPr/>
          </p:nvSpPr>
          <p:spPr>
            <a:xfrm>
              <a:off x="234950" y="5681663"/>
              <a:ext cx="31750" cy="12700"/>
            </a:xfrm>
            <a:custGeom>
              <a:rect b="b" l="l" r="r" t="t"/>
              <a:pathLst>
                <a:path extrusionOk="0" h="4" w="10">
                  <a:moveTo>
                    <a:pt x="10" y="4"/>
                  </a:moveTo>
                  <a:cubicBezTo>
                    <a:pt x="8" y="3"/>
                    <a:pt x="7" y="1"/>
                    <a:pt x="6" y="0"/>
                  </a:cubicBezTo>
                  <a:cubicBezTo>
                    <a:pt x="0" y="1"/>
                    <a:pt x="9" y="4"/>
                    <a:pt x="1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2" name="Google Shape;42;p2"/>
            <p:cNvSpPr/>
            <p:nvPr/>
          </p:nvSpPr>
          <p:spPr>
            <a:xfrm>
              <a:off x="225425" y="5662613"/>
              <a:ext cx="31750" cy="31750"/>
            </a:xfrm>
            <a:custGeom>
              <a:rect b="b" l="l" r="r" t="t"/>
              <a:pathLst>
                <a:path extrusionOk="0" h="10" w="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3" name="Google Shape;43;p2"/>
            <p:cNvSpPr/>
            <p:nvPr/>
          </p:nvSpPr>
          <p:spPr>
            <a:xfrm>
              <a:off x="231775" y="5688013"/>
              <a:ext cx="6350" cy="9525"/>
            </a:xfrm>
            <a:custGeom>
              <a:rect b="b" l="l" r="r" t="t"/>
              <a:pathLst>
                <a:path extrusionOk="0" h="3" w="2">
                  <a:moveTo>
                    <a:pt x="2" y="0"/>
                  </a:moveTo>
                  <a:cubicBezTo>
                    <a:pt x="1" y="0"/>
                    <a:pt x="0" y="3"/>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4" name="Google Shape;44;p2"/>
            <p:cNvSpPr/>
            <p:nvPr/>
          </p:nvSpPr>
          <p:spPr>
            <a:xfrm>
              <a:off x="244475" y="5745163"/>
              <a:ext cx="38100" cy="44450"/>
            </a:xfrm>
            <a:custGeom>
              <a:rect b="b" l="l" r="r" t="t"/>
              <a:pathLst>
                <a:path extrusionOk="0" h="14" w="12">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5" name="Google Shape;45;p2"/>
            <p:cNvSpPr/>
            <p:nvPr/>
          </p:nvSpPr>
          <p:spPr>
            <a:xfrm>
              <a:off x="215900" y="5811838"/>
              <a:ext cx="38100" cy="60325"/>
            </a:xfrm>
            <a:custGeom>
              <a:rect b="b" l="l" r="r" t="t"/>
              <a:pathLst>
                <a:path extrusionOk="0" h="19" w="12">
                  <a:moveTo>
                    <a:pt x="4" y="3"/>
                  </a:moveTo>
                  <a:cubicBezTo>
                    <a:pt x="0" y="1"/>
                    <a:pt x="0" y="14"/>
                    <a:pt x="0" y="18"/>
                  </a:cubicBezTo>
                  <a:cubicBezTo>
                    <a:pt x="5" y="19"/>
                    <a:pt x="12" y="5"/>
                    <a:pt x="9" y="0"/>
                  </a:cubicBezTo>
                  <a:cubicBezTo>
                    <a:pt x="7" y="0"/>
                    <a:pt x="3" y="0"/>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6" name="Google Shape;46;p2"/>
            <p:cNvSpPr/>
            <p:nvPr/>
          </p:nvSpPr>
          <p:spPr>
            <a:xfrm>
              <a:off x="104775" y="5519738"/>
              <a:ext cx="82550" cy="161925"/>
            </a:xfrm>
            <a:custGeom>
              <a:rect b="b" l="l" r="r" t="t"/>
              <a:pathLst>
                <a:path extrusionOk="0" h="51" w="26">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7" name="Google Shape;47;p2"/>
            <p:cNvSpPr/>
            <p:nvPr/>
          </p:nvSpPr>
          <p:spPr>
            <a:xfrm>
              <a:off x="193675" y="5700713"/>
              <a:ext cx="47625" cy="85725"/>
            </a:xfrm>
            <a:custGeom>
              <a:rect b="b" l="l" r="r" t="t"/>
              <a:pathLst>
                <a:path extrusionOk="0" h="27" w="15">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8" name="Google Shape;48;p2"/>
            <p:cNvSpPr/>
            <p:nvPr/>
          </p:nvSpPr>
          <p:spPr>
            <a:xfrm>
              <a:off x="57150" y="5294313"/>
              <a:ext cx="66675" cy="53975"/>
            </a:xfrm>
            <a:custGeom>
              <a:rect b="b" l="l" r="r" t="t"/>
              <a:pathLst>
                <a:path extrusionOk="0" h="17" w="21">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9" name="Google Shape;49;p2"/>
            <p:cNvSpPr/>
            <p:nvPr/>
          </p:nvSpPr>
          <p:spPr>
            <a:xfrm>
              <a:off x="263525" y="5862638"/>
              <a:ext cx="25400" cy="31750"/>
            </a:xfrm>
            <a:custGeom>
              <a:rect b="b" l="l" r="r" t="t"/>
              <a:pathLst>
                <a:path extrusionOk="0" h="10" w="8">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0" name="Google Shape;50;p2"/>
            <p:cNvSpPr/>
            <p:nvPr/>
          </p:nvSpPr>
          <p:spPr>
            <a:xfrm>
              <a:off x="231775" y="5513388"/>
              <a:ext cx="34925" cy="69850"/>
            </a:xfrm>
            <a:custGeom>
              <a:rect b="b" l="l" r="r" t="t"/>
              <a:pathLst>
                <a:path extrusionOk="0" h="22" w="11">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1" name="Google Shape;51;p2"/>
            <p:cNvSpPr/>
            <p:nvPr/>
          </p:nvSpPr>
          <p:spPr>
            <a:xfrm>
              <a:off x="88900" y="5437188"/>
              <a:ext cx="31750" cy="31750"/>
            </a:xfrm>
            <a:custGeom>
              <a:rect b="b" l="l" r="r" t="t"/>
              <a:pathLst>
                <a:path extrusionOk="0" h="10" w="10">
                  <a:moveTo>
                    <a:pt x="9" y="10"/>
                  </a:moveTo>
                  <a:cubicBezTo>
                    <a:pt x="9" y="8"/>
                    <a:pt x="10" y="1"/>
                    <a:pt x="10" y="1"/>
                  </a:cubicBezTo>
                  <a:cubicBezTo>
                    <a:pt x="3" y="0"/>
                    <a:pt x="4" y="6"/>
                    <a:pt x="0" y="7"/>
                  </a:cubicBezTo>
                  <a:cubicBezTo>
                    <a:pt x="0" y="10"/>
                    <a:pt x="6" y="10"/>
                    <a:pt x="9"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2" name="Google Shape;52;p2"/>
            <p:cNvSpPr/>
            <p:nvPr/>
          </p:nvSpPr>
          <p:spPr>
            <a:xfrm>
              <a:off x="76200" y="5475288"/>
              <a:ext cx="38100" cy="31750"/>
            </a:xfrm>
            <a:custGeom>
              <a:rect b="b" l="l" r="r" t="t"/>
              <a:pathLst>
                <a:path extrusionOk="0" h="10" w="12">
                  <a:moveTo>
                    <a:pt x="3" y="10"/>
                  </a:moveTo>
                  <a:cubicBezTo>
                    <a:pt x="6" y="8"/>
                    <a:pt x="12" y="6"/>
                    <a:pt x="9" y="0"/>
                  </a:cubicBezTo>
                  <a:cubicBezTo>
                    <a:pt x="3" y="1"/>
                    <a:pt x="0" y="3"/>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3" name="Google Shape;53;p2"/>
            <p:cNvSpPr/>
            <p:nvPr/>
          </p:nvSpPr>
          <p:spPr>
            <a:xfrm>
              <a:off x="98425" y="5332413"/>
              <a:ext cx="127000" cy="149225"/>
            </a:xfrm>
            <a:custGeom>
              <a:rect b="b" l="l" r="r" t="t"/>
              <a:pathLst>
                <a:path extrusionOk="0" h="47" w="40">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4" name="Google Shape;54;p2"/>
            <p:cNvSpPr/>
            <p:nvPr/>
          </p:nvSpPr>
          <p:spPr>
            <a:xfrm>
              <a:off x="215900" y="5481638"/>
              <a:ext cx="22225" cy="22225"/>
            </a:xfrm>
            <a:custGeom>
              <a:rect b="b" l="l" r="r" t="t"/>
              <a:pathLst>
                <a:path extrusionOk="0" h="7" w="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5" name="Google Shape;55;p2"/>
            <p:cNvSpPr/>
            <p:nvPr/>
          </p:nvSpPr>
          <p:spPr>
            <a:xfrm>
              <a:off x="88900" y="5487988"/>
              <a:ext cx="63500" cy="114300"/>
            </a:xfrm>
            <a:custGeom>
              <a:rect b="b" l="l" r="r" t="t"/>
              <a:pathLst>
                <a:path extrusionOk="0" h="36" w="20">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6" name="Google Shape;56;p2"/>
            <p:cNvSpPr/>
            <p:nvPr/>
          </p:nvSpPr>
          <p:spPr>
            <a:xfrm>
              <a:off x="2397125" y="6834188"/>
              <a:ext cx="101600" cy="25400"/>
            </a:xfrm>
            <a:custGeom>
              <a:rect b="b" l="l" r="r" t="t"/>
              <a:pathLst>
                <a:path extrusionOk="0" h="8" w="32">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7" name="Google Shape;57;p2"/>
            <p:cNvSpPr/>
            <p:nvPr/>
          </p:nvSpPr>
          <p:spPr>
            <a:xfrm>
              <a:off x="260350" y="5580063"/>
              <a:ext cx="15875" cy="28575"/>
            </a:xfrm>
            <a:custGeom>
              <a:rect b="b" l="l" r="r" t="t"/>
              <a:pathLst>
                <a:path extrusionOk="0" h="9" w="5">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8" name="Google Shape;58;p2"/>
            <p:cNvSpPr/>
            <p:nvPr/>
          </p:nvSpPr>
          <p:spPr>
            <a:xfrm>
              <a:off x="260350" y="5592763"/>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9" name="Google Shape;59;p2"/>
            <p:cNvSpPr/>
            <p:nvPr/>
          </p:nvSpPr>
          <p:spPr>
            <a:xfrm>
              <a:off x="161925" y="5894388"/>
              <a:ext cx="104775" cy="174625"/>
            </a:xfrm>
            <a:custGeom>
              <a:rect b="b" l="l" r="r" t="t"/>
              <a:pathLst>
                <a:path extrusionOk="0" h="55" w="33">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0" name="Google Shape;60;p2"/>
            <p:cNvSpPr/>
            <p:nvPr/>
          </p:nvSpPr>
          <p:spPr>
            <a:xfrm>
              <a:off x="285750" y="5634038"/>
              <a:ext cx="0" cy="3175"/>
            </a:xfrm>
            <a:custGeom>
              <a:rect b="b" l="l" r="r" t="t"/>
              <a:pathLst>
                <a:path extrusionOk="0" h="1" w="120000">
                  <a:moveTo>
                    <a:pt x="0" y="1"/>
                  </a:moveTo>
                  <a:cubicBezTo>
                    <a:pt x="0" y="1"/>
                    <a:pt x="0" y="1"/>
                    <a:pt x="0" y="0"/>
                  </a:cubicBezTo>
                  <a:cubicBezTo>
                    <a:pt x="0" y="0"/>
                    <a:pt x="0" y="1"/>
                    <a:pt x="0" y="1"/>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1" name="Google Shape;61;p2"/>
            <p:cNvSpPr/>
            <p:nvPr/>
          </p:nvSpPr>
          <p:spPr>
            <a:xfrm>
              <a:off x="285750" y="5634038"/>
              <a:ext cx="3175" cy="0"/>
            </a:xfrm>
            <a:custGeom>
              <a:rect b="b" l="l" r="r" t="t"/>
              <a:pathLst>
                <a:path extrusionOk="0" h="120000" w="1">
                  <a:moveTo>
                    <a:pt x="1" y="0"/>
                  </a:moveTo>
                  <a:cubicBezTo>
                    <a:pt x="1" y="0"/>
                    <a:pt x="1" y="0"/>
                    <a:pt x="0" y="0"/>
                  </a:cubicBez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2" name="Google Shape;62;p2"/>
            <p:cNvSpPr/>
            <p:nvPr/>
          </p:nvSpPr>
          <p:spPr>
            <a:xfrm>
              <a:off x="152400" y="5973763"/>
              <a:ext cx="15875" cy="19050"/>
            </a:xfrm>
            <a:custGeom>
              <a:rect b="b" l="l" r="r" t="t"/>
              <a:pathLst>
                <a:path extrusionOk="0" h="6" w="5">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3" name="Google Shape;63;p2"/>
            <p:cNvSpPr/>
            <p:nvPr/>
          </p:nvSpPr>
          <p:spPr>
            <a:xfrm>
              <a:off x="276225" y="5624513"/>
              <a:ext cx="9525" cy="12700"/>
            </a:xfrm>
            <a:custGeom>
              <a:rect b="b" l="l" r="r" t="t"/>
              <a:pathLst>
                <a:path extrusionOk="0" h="4" w="3">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4" name="Google Shape;64;p2"/>
            <p:cNvSpPr/>
            <p:nvPr/>
          </p:nvSpPr>
          <p:spPr>
            <a:xfrm>
              <a:off x="19050" y="5688013"/>
              <a:ext cx="19050" cy="12700"/>
            </a:xfrm>
            <a:custGeom>
              <a:rect b="b" l="l" r="r" t="t"/>
              <a:pathLst>
                <a:path extrusionOk="0" h="4" w="6">
                  <a:moveTo>
                    <a:pt x="3" y="4"/>
                  </a:moveTo>
                  <a:cubicBezTo>
                    <a:pt x="6" y="4"/>
                    <a:pt x="1" y="0"/>
                    <a:pt x="2" y="0"/>
                  </a:cubicBezTo>
                  <a:cubicBezTo>
                    <a:pt x="0" y="1"/>
                    <a:pt x="0" y="3"/>
                    <a:pt x="1" y="4"/>
                  </a:cubicBezTo>
                  <a:cubicBezTo>
                    <a:pt x="1" y="4"/>
                    <a:pt x="3" y="1"/>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5" name="Google Shape;65;p2"/>
            <p:cNvSpPr/>
            <p:nvPr/>
          </p:nvSpPr>
          <p:spPr>
            <a:xfrm>
              <a:off x="28575" y="5700713"/>
              <a:ext cx="38100" cy="50800"/>
            </a:xfrm>
            <a:custGeom>
              <a:rect b="b" l="l" r="r" t="t"/>
              <a:pathLst>
                <a:path extrusionOk="0" h="16" w="12">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6" name="Google Shape;66;p2"/>
            <p:cNvSpPr/>
            <p:nvPr/>
          </p:nvSpPr>
          <p:spPr>
            <a:xfrm>
              <a:off x="6350" y="5522913"/>
              <a:ext cx="34925" cy="60325"/>
            </a:xfrm>
            <a:custGeom>
              <a:rect b="b" l="l" r="r" t="t"/>
              <a:pathLst>
                <a:path extrusionOk="0" h="19" w="11">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7" name="Google Shape;67;p2"/>
            <p:cNvSpPr/>
            <p:nvPr/>
          </p:nvSpPr>
          <p:spPr>
            <a:xfrm>
              <a:off x="104775" y="5586413"/>
              <a:ext cx="127000" cy="219075"/>
            </a:xfrm>
            <a:custGeom>
              <a:rect b="b" l="l" r="r" t="t"/>
              <a:pathLst>
                <a:path extrusionOk="0" h="69" w="40">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8" name="Google Shape;68;p2"/>
            <p:cNvSpPr/>
            <p:nvPr/>
          </p:nvSpPr>
          <p:spPr>
            <a:xfrm>
              <a:off x="161925" y="6027738"/>
              <a:ext cx="6350" cy="6350"/>
            </a:xfrm>
            <a:custGeom>
              <a:rect b="b" l="l" r="r" t="t"/>
              <a:pathLst>
                <a:path extrusionOk="0" h="2" w="2">
                  <a:moveTo>
                    <a:pt x="2" y="0"/>
                  </a:moveTo>
                  <a:cubicBezTo>
                    <a:pt x="1" y="1"/>
                    <a:pt x="1" y="1"/>
                    <a:pt x="0" y="1"/>
                  </a:cubicBezTo>
                  <a:cubicBezTo>
                    <a:pt x="0" y="2"/>
                    <a:pt x="1" y="1"/>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9" name="Google Shape;69;p2"/>
            <p:cNvSpPr/>
            <p:nvPr/>
          </p:nvSpPr>
          <p:spPr>
            <a:xfrm>
              <a:off x="152400" y="5995988"/>
              <a:ext cx="34925" cy="22225"/>
            </a:xfrm>
            <a:custGeom>
              <a:rect b="b" l="l" r="r" t="t"/>
              <a:pathLst>
                <a:path extrusionOk="0" h="7" w="11">
                  <a:moveTo>
                    <a:pt x="4" y="7"/>
                  </a:moveTo>
                  <a:cubicBezTo>
                    <a:pt x="11" y="3"/>
                    <a:pt x="2" y="0"/>
                    <a:pt x="0" y="0"/>
                  </a:cubicBezTo>
                  <a:cubicBezTo>
                    <a:pt x="0" y="1"/>
                    <a:pt x="3" y="5"/>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0" name="Google Shape;70;p2"/>
            <p:cNvSpPr/>
            <p:nvPr/>
          </p:nvSpPr>
          <p:spPr>
            <a:xfrm>
              <a:off x="25400" y="5345113"/>
              <a:ext cx="44450" cy="50800"/>
            </a:xfrm>
            <a:custGeom>
              <a:rect b="b" l="l" r="r" t="t"/>
              <a:pathLst>
                <a:path extrusionOk="0" h="16" w="14">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1" name="Google Shape;71;p2"/>
            <p:cNvSpPr/>
            <p:nvPr/>
          </p:nvSpPr>
          <p:spPr>
            <a:xfrm>
              <a:off x="285750" y="5640388"/>
              <a:ext cx="3175" cy="0"/>
            </a:xfrm>
            <a:custGeom>
              <a:rect b="b" l="l" r="r" t="t"/>
              <a:pathLst>
                <a:path extrusionOk="0" h="120000" w="1">
                  <a:moveTo>
                    <a:pt x="1" y="0"/>
                  </a:move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2" name="Google Shape;72;p2"/>
            <p:cNvSpPr/>
            <p:nvPr/>
          </p:nvSpPr>
          <p:spPr>
            <a:xfrm>
              <a:off x="9525" y="5402263"/>
              <a:ext cx="50800" cy="53975"/>
            </a:xfrm>
            <a:custGeom>
              <a:rect b="b" l="l" r="r" t="t"/>
              <a:pathLst>
                <a:path extrusionOk="0" h="17" w="16">
                  <a:moveTo>
                    <a:pt x="11" y="16"/>
                  </a:moveTo>
                  <a:cubicBezTo>
                    <a:pt x="12" y="16"/>
                    <a:pt x="16" y="17"/>
                    <a:pt x="15" y="12"/>
                  </a:cubicBezTo>
                  <a:cubicBezTo>
                    <a:pt x="12" y="0"/>
                    <a:pt x="0" y="15"/>
                    <a:pt x="11"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3" name="Google Shape;73;p2"/>
            <p:cNvSpPr/>
            <p:nvPr/>
          </p:nvSpPr>
          <p:spPr>
            <a:xfrm>
              <a:off x="15875" y="5395913"/>
              <a:ext cx="28575" cy="28575"/>
            </a:xfrm>
            <a:custGeom>
              <a:rect b="b" l="l" r="r" t="t"/>
              <a:pathLst>
                <a:path extrusionOk="0" h="9" w="9">
                  <a:moveTo>
                    <a:pt x="0" y="7"/>
                  </a:moveTo>
                  <a:cubicBezTo>
                    <a:pt x="3" y="9"/>
                    <a:pt x="7" y="7"/>
                    <a:pt x="9" y="7"/>
                  </a:cubicBezTo>
                  <a:cubicBezTo>
                    <a:pt x="7" y="5"/>
                    <a:pt x="6" y="3"/>
                    <a:pt x="4" y="0"/>
                  </a:cubicBezTo>
                  <a:cubicBezTo>
                    <a:pt x="1" y="1"/>
                    <a:pt x="1" y="5"/>
                    <a:pt x="0"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4" name="Google Shape;74;p2"/>
            <p:cNvSpPr/>
            <p:nvPr/>
          </p:nvSpPr>
          <p:spPr>
            <a:xfrm>
              <a:off x="3175" y="5268913"/>
              <a:ext cx="57150" cy="139700"/>
            </a:xfrm>
            <a:custGeom>
              <a:rect b="b" l="l" r="r" t="t"/>
              <a:pathLst>
                <a:path extrusionOk="0" h="44" w="18">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5" name="Google Shape;75;p2"/>
            <p:cNvSpPr/>
            <p:nvPr/>
          </p:nvSpPr>
          <p:spPr>
            <a:xfrm>
              <a:off x="1577975" y="6840538"/>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6" name="Google Shape;76;p2"/>
            <p:cNvSpPr/>
            <p:nvPr/>
          </p:nvSpPr>
          <p:spPr>
            <a:xfrm>
              <a:off x="250825" y="6764338"/>
              <a:ext cx="3175" cy="0"/>
            </a:xfrm>
            <a:custGeom>
              <a:rect b="b" l="l" r="r" t="t"/>
              <a:pathLst>
                <a:path extrusionOk="0" h="120000" w="1">
                  <a:moveTo>
                    <a:pt x="1" y="0"/>
                  </a:moveTo>
                  <a:cubicBezTo>
                    <a:pt x="1" y="0"/>
                    <a:pt x="1"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7" name="Google Shape;77;p2"/>
            <p:cNvSpPr/>
            <p:nvPr/>
          </p:nvSpPr>
          <p:spPr>
            <a:xfrm>
              <a:off x="12700" y="5468938"/>
              <a:ext cx="50800" cy="57150"/>
            </a:xfrm>
            <a:custGeom>
              <a:rect b="b" l="l" r="r" t="t"/>
              <a:pathLst>
                <a:path extrusionOk="0" h="18" w="16">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8" name="Google Shape;78;p2"/>
            <p:cNvSpPr/>
            <p:nvPr/>
          </p:nvSpPr>
          <p:spPr>
            <a:xfrm>
              <a:off x="317500" y="5830888"/>
              <a:ext cx="12700" cy="12700"/>
            </a:xfrm>
            <a:custGeom>
              <a:rect b="b" l="l" r="r" t="t"/>
              <a:pathLst>
                <a:path extrusionOk="0" h="4" w="4">
                  <a:moveTo>
                    <a:pt x="3" y="4"/>
                  </a:moveTo>
                  <a:cubicBezTo>
                    <a:pt x="4" y="2"/>
                    <a:pt x="3" y="1"/>
                    <a:pt x="2" y="0"/>
                  </a:cubicBezTo>
                  <a:cubicBezTo>
                    <a:pt x="0" y="0"/>
                    <a:pt x="0" y="1"/>
                    <a:pt x="0" y="3"/>
                  </a:cubicBezTo>
                  <a:cubicBezTo>
                    <a:pt x="2" y="2"/>
                    <a:pt x="1" y="4"/>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9" name="Google Shape;79;p2"/>
            <p:cNvSpPr/>
            <p:nvPr/>
          </p:nvSpPr>
          <p:spPr>
            <a:xfrm>
              <a:off x="288925" y="5662613"/>
              <a:ext cx="19050" cy="44450"/>
            </a:xfrm>
            <a:custGeom>
              <a:rect b="b" l="l" r="r" t="t"/>
              <a:pathLst>
                <a:path extrusionOk="0" h="14" w="6">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0" name="Google Shape;80;p2"/>
            <p:cNvSpPr/>
            <p:nvPr/>
          </p:nvSpPr>
          <p:spPr>
            <a:xfrm>
              <a:off x="285750" y="5637213"/>
              <a:ext cx="3175" cy="3175"/>
            </a:xfrm>
            <a:custGeom>
              <a:rect b="b" l="l" r="r" t="t"/>
              <a:pathLst>
                <a:path extrusionOk="0" h="1" w="1">
                  <a:moveTo>
                    <a:pt x="0" y="0"/>
                  </a:moveTo>
                  <a:cubicBezTo>
                    <a:pt x="0"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1" name="Google Shape;81;p2"/>
            <p:cNvSpPr/>
            <p:nvPr/>
          </p:nvSpPr>
          <p:spPr>
            <a:xfrm>
              <a:off x="320675" y="5849938"/>
              <a:ext cx="31750" cy="92075"/>
            </a:xfrm>
            <a:custGeom>
              <a:rect b="b" l="l" r="r" t="t"/>
              <a:pathLst>
                <a:path extrusionOk="0" h="29" w="10">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2" name="Google Shape;82;p2"/>
            <p:cNvSpPr/>
            <p:nvPr/>
          </p:nvSpPr>
          <p:spPr>
            <a:xfrm>
              <a:off x="152400" y="6710363"/>
              <a:ext cx="25400" cy="28575"/>
            </a:xfrm>
            <a:custGeom>
              <a:rect b="b" l="l" r="r" t="t"/>
              <a:pathLst>
                <a:path extrusionOk="0" h="9" w="8">
                  <a:moveTo>
                    <a:pt x="5" y="8"/>
                  </a:moveTo>
                  <a:cubicBezTo>
                    <a:pt x="3" y="7"/>
                    <a:pt x="4" y="6"/>
                    <a:pt x="8" y="4"/>
                  </a:cubicBezTo>
                  <a:cubicBezTo>
                    <a:pt x="7" y="0"/>
                    <a:pt x="0" y="7"/>
                    <a:pt x="1" y="7"/>
                  </a:cubicBezTo>
                  <a:cubicBezTo>
                    <a:pt x="1" y="9"/>
                    <a:pt x="5" y="8"/>
                    <a:pt x="5"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3" name="Google Shape;83;p2"/>
            <p:cNvSpPr/>
            <p:nvPr/>
          </p:nvSpPr>
          <p:spPr>
            <a:xfrm>
              <a:off x="495300" y="68373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4" name="Google Shape;84;p2"/>
            <p:cNvSpPr/>
            <p:nvPr/>
          </p:nvSpPr>
          <p:spPr>
            <a:xfrm>
              <a:off x="1511300" y="6570663"/>
              <a:ext cx="3175" cy="3175"/>
            </a:xfrm>
            <a:custGeom>
              <a:rect b="b" l="l" r="r" t="t"/>
              <a:pathLst>
                <a:path extrusionOk="0" h="1" w="1">
                  <a:moveTo>
                    <a:pt x="0" y="0"/>
                  </a:moveTo>
                  <a:cubicBezTo>
                    <a:pt x="0" y="1"/>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2"/>
            <p:cNvSpPr/>
            <p:nvPr/>
          </p:nvSpPr>
          <p:spPr>
            <a:xfrm>
              <a:off x="1311275" y="6621463"/>
              <a:ext cx="25400" cy="15875"/>
            </a:xfrm>
            <a:custGeom>
              <a:rect b="b" l="l" r="r" t="t"/>
              <a:pathLst>
                <a:path extrusionOk="0" h="5" w="8">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2"/>
            <p:cNvSpPr/>
            <p:nvPr/>
          </p:nvSpPr>
          <p:spPr>
            <a:xfrm>
              <a:off x="1257300" y="6627813"/>
              <a:ext cx="31750" cy="41275"/>
            </a:xfrm>
            <a:custGeom>
              <a:rect b="b" l="l" r="r" t="t"/>
              <a:pathLst>
                <a:path extrusionOk="0" h="13" w="10">
                  <a:moveTo>
                    <a:pt x="8" y="0"/>
                  </a:moveTo>
                  <a:cubicBezTo>
                    <a:pt x="5" y="2"/>
                    <a:pt x="5" y="4"/>
                    <a:pt x="3" y="7"/>
                  </a:cubicBezTo>
                  <a:cubicBezTo>
                    <a:pt x="1" y="10"/>
                    <a:pt x="0" y="9"/>
                    <a:pt x="0" y="13"/>
                  </a:cubicBezTo>
                  <a:cubicBezTo>
                    <a:pt x="4" y="12"/>
                    <a:pt x="10"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7" name="Google Shape;87;p2"/>
            <p:cNvSpPr/>
            <p:nvPr/>
          </p:nvSpPr>
          <p:spPr>
            <a:xfrm>
              <a:off x="1333500" y="6605588"/>
              <a:ext cx="12700" cy="15875"/>
            </a:xfrm>
            <a:custGeom>
              <a:rect b="b" l="l" r="r" t="t"/>
              <a:pathLst>
                <a:path extrusionOk="0" h="5" w="4">
                  <a:moveTo>
                    <a:pt x="4" y="0"/>
                  </a:moveTo>
                  <a:cubicBezTo>
                    <a:pt x="3" y="1"/>
                    <a:pt x="1" y="2"/>
                    <a:pt x="0" y="2"/>
                  </a:cubicBezTo>
                  <a:cubicBezTo>
                    <a:pt x="0" y="5"/>
                    <a:pt x="4" y="1"/>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8" name="Google Shape;88;p2"/>
            <p:cNvSpPr/>
            <p:nvPr/>
          </p:nvSpPr>
          <p:spPr>
            <a:xfrm>
              <a:off x="1076325" y="6767513"/>
              <a:ext cx="28575" cy="31750"/>
            </a:xfrm>
            <a:custGeom>
              <a:rect b="b" l="l" r="r" t="t"/>
              <a:pathLst>
                <a:path extrusionOk="0" h="10" w="9">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2"/>
            <p:cNvSpPr/>
            <p:nvPr/>
          </p:nvSpPr>
          <p:spPr>
            <a:xfrm>
              <a:off x="1085850" y="6637338"/>
              <a:ext cx="88900" cy="104775"/>
            </a:xfrm>
            <a:custGeom>
              <a:rect b="b" l="l" r="r" t="t"/>
              <a:pathLst>
                <a:path extrusionOk="0" h="33" w="28">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2"/>
            <p:cNvSpPr/>
            <p:nvPr/>
          </p:nvSpPr>
          <p:spPr>
            <a:xfrm>
              <a:off x="1184275" y="6650038"/>
              <a:ext cx="38100" cy="63500"/>
            </a:xfrm>
            <a:custGeom>
              <a:rect b="b" l="l" r="r" t="t"/>
              <a:pathLst>
                <a:path extrusionOk="0" h="20" w="12">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2"/>
            <p:cNvSpPr/>
            <p:nvPr/>
          </p:nvSpPr>
          <p:spPr>
            <a:xfrm>
              <a:off x="1254125" y="6751638"/>
              <a:ext cx="9525" cy="9525"/>
            </a:xfrm>
            <a:custGeom>
              <a:rect b="b" l="l" r="r" t="t"/>
              <a:pathLst>
                <a:path extrusionOk="0" h="3" w="3">
                  <a:moveTo>
                    <a:pt x="0" y="3"/>
                  </a:moveTo>
                  <a:cubicBezTo>
                    <a:pt x="2" y="3"/>
                    <a:pt x="3" y="3"/>
                    <a:pt x="3" y="1"/>
                  </a:cubicBezTo>
                  <a:cubicBezTo>
                    <a:pt x="2" y="0"/>
                    <a:pt x="0" y="0"/>
                    <a:pt x="0"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2"/>
            <p:cNvSpPr/>
            <p:nvPr/>
          </p:nvSpPr>
          <p:spPr>
            <a:xfrm>
              <a:off x="488950" y="6592888"/>
              <a:ext cx="146050" cy="273050"/>
            </a:xfrm>
            <a:custGeom>
              <a:rect b="b" l="l" r="r" t="t"/>
              <a:pathLst>
                <a:path extrusionOk="0" h="86" w="4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3" name="Google Shape;93;p2"/>
            <p:cNvSpPr/>
            <p:nvPr/>
          </p:nvSpPr>
          <p:spPr>
            <a:xfrm>
              <a:off x="552450" y="6691313"/>
              <a:ext cx="3175" cy="0"/>
            </a:xfrm>
            <a:custGeom>
              <a:rect b="b" l="l" r="r" t="t"/>
              <a:pathLst>
                <a:path extrusionOk="0" h="120000" w="1">
                  <a:moveTo>
                    <a:pt x="0" y="0"/>
                  </a:moveTo>
                  <a:cubicBezTo>
                    <a:pt x="0" y="0"/>
                    <a:pt x="1" y="0"/>
                    <a:pt x="1"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4" name="Google Shape;94;p2"/>
            <p:cNvSpPr/>
            <p:nvPr/>
          </p:nvSpPr>
          <p:spPr>
            <a:xfrm>
              <a:off x="482600" y="6853238"/>
              <a:ext cx="3175" cy="3175"/>
            </a:xfrm>
            <a:custGeom>
              <a:rect b="b" l="l" r="r" t="t"/>
              <a:pathLst>
                <a:path extrusionOk="0" h="1" w="1">
                  <a:moveTo>
                    <a:pt x="0" y="0"/>
                  </a:moveTo>
                  <a:cubicBezTo>
                    <a:pt x="1"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5" name="Google Shape;95;p2"/>
            <p:cNvSpPr/>
            <p:nvPr/>
          </p:nvSpPr>
          <p:spPr>
            <a:xfrm>
              <a:off x="1397000" y="6621463"/>
              <a:ext cx="117475" cy="73025"/>
            </a:xfrm>
            <a:custGeom>
              <a:rect b="b" l="l" r="r" t="t"/>
              <a:pathLst>
                <a:path extrusionOk="0" h="23" w="37">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6" name="Google Shape;96;p2"/>
            <p:cNvSpPr/>
            <p:nvPr/>
          </p:nvSpPr>
          <p:spPr>
            <a:xfrm>
              <a:off x="1511300" y="6532563"/>
              <a:ext cx="38100" cy="38100"/>
            </a:xfrm>
            <a:custGeom>
              <a:rect b="b" l="l" r="r" t="t"/>
              <a:pathLst>
                <a:path extrusionOk="0" h="12" w="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7" name="Google Shape;97;p2"/>
            <p:cNvSpPr/>
            <p:nvPr/>
          </p:nvSpPr>
          <p:spPr>
            <a:xfrm>
              <a:off x="1457325" y="6583363"/>
              <a:ext cx="69850" cy="47625"/>
            </a:xfrm>
            <a:custGeom>
              <a:rect b="b" l="l" r="r" t="t"/>
              <a:pathLst>
                <a:path extrusionOk="0" h="15" w="22">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8" name="Google Shape;98;p2"/>
            <p:cNvSpPr/>
            <p:nvPr/>
          </p:nvSpPr>
          <p:spPr>
            <a:xfrm>
              <a:off x="2374900" y="6824663"/>
              <a:ext cx="15875" cy="12700"/>
            </a:xfrm>
            <a:custGeom>
              <a:rect b="b" l="l" r="r" t="t"/>
              <a:pathLst>
                <a:path extrusionOk="0" h="4" w="5">
                  <a:moveTo>
                    <a:pt x="5" y="0"/>
                  </a:moveTo>
                  <a:cubicBezTo>
                    <a:pt x="3" y="0"/>
                    <a:pt x="2" y="0"/>
                    <a:pt x="0" y="0"/>
                  </a:cubicBezTo>
                  <a:cubicBezTo>
                    <a:pt x="0" y="1"/>
                    <a:pt x="0" y="2"/>
                    <a:pt x="0" y="3"/>
                  </a:cubicBezTo>
                  <a:cubicBezTo>
                    <a:pt x="3" y="3"/>
                    <a:pt x="5" y="4"/>
                    <a:pt x="5"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9" name="Google Shape;99;p2"/>
            <p:cNvSpPr/>
            <p:nvPr/>
          </p:nvSpPr>
          <p:spPr>
            <a:xfrm>
              <a:off x="104775" y="6878638"/>
              <a:ext cx="0" cy="3175"/>
            </a:xfrm>
            <a:custGeom>
              <a:rect b="b" l="l" r="r" t="t"/>
              <a:pathLst>
                <a:path extrusionOk="0" h="1" w="120000">
                  <a:moveTo>
                    <a:pt x="0" y="1"/>
                  </a:moveTo>
                  <a:cubicBezTo>
                    <a:pt x="0" y="1"/>
                    <a:pt x="0" y="1"/>
                    <a:pt x="0" y="0"/>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0" name="Google Shape;100;p2"/>
            <p:cNvSpPr/>
            <p:nvPr/>
          </p:nvSpPr>
          <p:spPr>
            <a:xfrm>
              <a:off x="1044575" y="6691313"/>
              <a:ext cx="25400" cy="25400"/>
            </a:xfrm>
            <a:custGeom>
              <a:rect b="b" l="l" r="r" t="t"/>
              <a:pathLst>
                <a:path extrusionOk="0" h="8" w="8">
                  <a:moveTo>
                    <a:pt x="1" y="8"/>
                  </a:moveTo>
                  <a:cubicBezTo>
                    <a:pt x="6" y="8"/>
                    <a:pt x="8" y="0"/>
                    <a:pt x="3" y="0"/>
                  </a:cubicBezTo>
                  <a:cubicBezTo>
                    <a:pt x="3" y="1"/>
                    <a:pt x="4" y="1"/>
                    <a:pt x="5" y="1"/>
                  </a:cubicBezTo>
                  <a:cubicBezTo>
                    <a:pt x="4" y="1"/>
                    <a:pt x="0"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1" name="Google Shape;101;p2"/>
            <p:cNvSpPr/>
            <p:nvPr/>
          </p:nvSpPr>
          <p:spPr>
            <a:xfrm>
              <a:off x="1009650" y="6757988"/>
              <a:ext cx="25400" cy="38100"/>
            </a:xfrm>
            <a:custGeom>
              <a:rect b="b" l="l" r="r" t="t"/>
              <a:pathLst>
                <a:path extrusionOk="0" h="12" w="8">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2" name="Google Shape;102;p2"/>
            <p:cNvSpPr/>
            <p:nvPr/>
          </p:nvSpPr>
          <p:spPr>
            <a:xfrm>
              <a:off x="1047750" y="6665913"/>
              <a:ext cx="44450" cy="31750"/>
            </a:xfrm>
            <a:custGeom>
              <a:rect b="b" l="l" r="r" t="t"/>
              <a:pathLst>
                <a:path extrusionOk="0" h="10" w="14">
                  <a:moveTo>
                    <a:pt x="10" y="2"/>
                  </a:moveTo>
                  <a:cubicBezTo>
                    <a:pt x="10" y="0"/>
                    <a:pt x="0" y="10"/>
                    <a:pt x="7" y="10"/>
                  </a:cubicBezTo>
                  <a:cubicBezTo>
                    <a:pt x="6" y="7"/>
                    <a:pt x="14" y="8"/>
                    <a:pt x="10"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3" name="Google Shape;103;p2"/>
            <p:cNvSpPr/>
            <p:nvPr/>
          </p:nvSpPr>
          <p:spPr>
            <a:xfrm>
              <a:off x="993775" y="6796088"/>
              <a:ext cx="15875" cy="19050"/>
            </a:xfrm>
            <a:custGeom>
              <a:rect b="b" l="l" r="r" t="t"/>
              <a:pathLst>
                <a:path extrusionOk="0" h="6" w="5">
                  <a:moveTo>
                    <a:pt x="4" y="2"/>
                  </a:moveTo>
                  <a:cubicBezTo>
                    <a:pt x="3" y="0"/>
                    <a:pt x="0" y="6"/>
                    <a:pt x="4" y="5"/>
                  </a:cubicBezTo>
                  <a:cubicBezTo>
                    <a:pt x="5" y="3"/>
                    <a:pt x="3" y="2"/>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4" name="Google Shape;104;p2"/>
            <p:cNvSpPr/>
            <p:nvPr/>
          </p:nvSpPr>
          <p:spPr>
            <a:xfrm>
              <a:off x="908050" y="6707188"/>
              <a:ext cx="107950" cy="158750"/>
            </a:xfrm>
            <a:custGeom>
              <a:rect b="b" l="l" r="r" t="t"/>
              <a:pathLst>
                <a:path extrusionOk="0" h="50" w="34">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5" name="Google Shape;105;p2"/>
            <p:cNvSpPr/>
            <p:nvPr/>
          </p:nvSpPr>
          <p:spPr>
            <a:xfrm>
              <a:off x="463550" y="6215063"/>
              <a:ext cx="15875" cy="31750"/>
            </a:xfrm>
            <a:custGeom>
              <a:rect b="b" l="l" r="r" t="t"/>
              <a:pathLst>
                <a:path extrusionOk="0" h="10" w="5">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6" name="Google Shape;106;p2"/>
            <p:cNvSpPr/>
            <p:nvPr/>
          </p:nvSpPr>
          <p:spPr>
            <a:xfrm>
              <a:off x="441325" y="6148388"/>
              <a:ext cx="31750" cy="25400"/>
            </a:xfrm>
            <a:custGeom>
              <a:rect b="b" l="l" r="r" t="t"/>
              <a:pathLst>
                <a:path extrusionOk="0" h="8" w="10">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7" name="Google Shape;107;p2"/>
            <p:cNvSpPr/>
            <p:nvPr/>
          </p:nvSpPr>
          <p:spPr>
            <a:xfrm>
              <a:off x="463550" y="6348413"/>
              <a:ext cx="25400" cy="47625"/>
            </a:xfrm>
            <a:custGeom>
              <a:rect b="b" l="l" r="r" t="t"/>
              <a:pathLst>
                <a:path extrusionOk="0" h="15" w="8">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8" name="Google Shape;108;p2"/>
            <p:cNvSpPr/>
            <p:nvPr/>
          </p:nvSpPr>
          <p:spPr>
            <a:xfrm>
              <a:off x="422275" y="6373813"/>
              <a:ext cx="38100" cy="88900"/>
            </a:xfrm>
            <a:custGeom>
              <a:rect b="b" l="l" r="r" t="t"/>
              <a:pathLst>
                <a:path extrusionOk="0" h="28" w="12">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9" name="Google Shape;109;p2"/>
            <p:cNvSpPr/>
            <p:nvPr/>
          </p:nvSpPr>
          <p:spPr>
            <a:xfrm>
              <a:off x="469900" y="6132513"/>
              <a:ext cx="12700" cy="12700"/>
            </a:xfrm>
            <a:custGeom>
              <a:rect b="b" l="l" r="r" t="t"/>
              <a:pathLst>
                <a:path extrusionOk="0" h="4" w="4">
                  <a:moveTo>
                    <a:pt x="4" y="1"/>
                  </a:moveTo>
                  <a:cubicBezTo>
                    <a:pt x="0" y="0"/>
                    <a:pt x="2" y="2"/>
                    <a:pt x="1" y="4"/>
                  </a:cubicBezTo>
                  <a:cubicBezTo>
                    <a:pt x="3" y="4"/>
                    <a:pt x="4" y="3"/>
                    <a:pt x="4"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0" name="Google Shape;110;p2"/>
            <p:cNvSpPr/>
            <p:nvPr/>
          </p:nvSpPr>
          <p:spPr>
            <a:xfrm>
              <a:off x="473075" y="6275388"/>
              <a:ext cx="12700" cy="9525"/>
            </a:xfrm>
            <a:custGeom>
              <a:rect b="b" l="l" r="r" t="t"/>
              <a:pathLst>
                <a:path extrusionOk="0" h="3" w="4">
                  <a:moveTo>
                    <a:pt x="2" y="0"/>
                  </a:moveTo>
                  <a:cubicBezTo>
                    <a:pt x="0" y="1"/>
                    <a:pt x="3" y="2"/>
                    <a:pt x="4" y="3"/>
                  </a:cubicBezTo>
                  <a:cubicBezTo>
                    <a:pt x="4" y="2"/>
                    <a:pt x="2" y="0"/>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1" name="Google Shape;111;p2"/>
            <p:cNvSpPr/>
            <p:nvPr/>
          </p:nvSpPr>
          <p:spPr>
            <a:xfrm>
              <a:off x="654050" y="6034088"/>
              <a:ext cx="22225" cy="25400"/>
            </a:xfrm>
            <a:custGeom>
              <a:rect b="b" l="l" r="r" t="t"/>
              <a:pathLst>
                <a:path extrusionOk="0" h="8" w="7">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2" name="Google Shape;112;p2"/>
            <p:cNvSpPr/>
            <p:nvPr/>
          </p:nvSpPr>
          <p:spPr>
            <a:xfrm>
              <a:off x="2286000" y="6811963"/>
              <a:ext cx="76200" cy="28575"/>
            </a:xfrm>
            <a:custGeom>
              <a:rect b="b" l="l" r="r" t="t"/>
              <a:pathLst>
                <a:path extrusionOk="0" h="9" w="24">
                  <a:moveTo>
                    <a:pt x="15" y="9"/>
                  </a:moveTo>
                  <a:cubicBezTo>
                    <a:pt x="17" y="6"/>
                    <a:pt x="21" y="7"/>
                    <a:pt x="24" y="6"/>
                  </a:cubicBezTo>
                  <a:cubicBezTo>
                    <a:pt x="21" y="1"/>
                    <a:pt x="5" y="0"/>
                    <a:pt x="0" y="3"/>
                  </a:cubicBezTo>
                  <a:cubicBezTo>
                    <a:pt x="4" y="7"/>
                    <a:pt x="14" y="3"/>
                    <a:pt x="1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3" name="Google Shape;113;p2"/>
            <p:cNvSpPr/>
            <p:nvPr/>
          </p:nvSpPr>
          <p:spPr>
            <a:xfrm>
              <a:off x="781050" y="5834063"/>
              <a:ext cx="34925" cy="114300"/>
            </a:xfrm>
            <a:custGeom>
              <a:rect b="b" l="l" r="r" t="t"/>
              <a:pathLst>
                <a:path extrusionOk="0" h="36" w="11">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4" name="Google Shape;114;p2"/>
            <p:cNvSpPr/>
            <p:nvPr/>
          </p:nvSpPr>
          <p:spPr>
            <a:xfrm>
              <a:off x="485775" y="6284913"/>
              <a:ext cx="3175" cy="0"/>
            </a:xfrm>
            <a:custGeom>
              <a:rect b="b" l="l" r="r" t="t"/>
              <a:pathLst>
                <a:path extrusionOk="0" h="120000" w="1">
                  <a:moveTo>
                    <a:pt x="0" y="0"/>
                  </a:moveTo>
                  <a:cubicBezTo>
                    <a:pt x="0" y="0"/>
                    <a:pt x="0" y="0"/>
                    <a:pt x="0" y="0"/>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5" name="Google Shape;115;p2"/>
            <p:cNvSpPr/>
            <p:nvPr/>
          </p:nvSpPr>
          <p:spPr>
            <a:xfrm>
              <a:off x="698500" y="6303963"/>
              <a:ext cx="34925" cy="114300"/>
            </a:xfrm>
            <a:custGeom>
              <a:rect b="b" l="l" r="r" t="t"/>
              <a:pathLst>
                <a:path extrusionOk="0" h="36" w="11">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6" name="Google Shape;116;p2"/>
            <p:cNvSpPr/>
            <p:nvPr/>
          </p:nvSpPr>
          <p:spPr>
            <a:xfrm>
              <a:off x="257175" y="6872288"/>
              <a:ext cx="3175" cy="3175"/>
            </a:xfrm>
            <a:custGeom>
              <a:rect b="b" l="l" r="r" t="t"/>
              <a:pathLst>
                <a:path extrusionOk="0" h="1" w="1">
                  <a:moveTo>
                    <a:pt x="0" y="0"/>
                  </a:moveTo>
                  <a:cubicBezTo>
                    <a:pt x="0" y="0"/>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7" name="Google Shape;117;p2"/>
            <p:cNvSpPr/>
            <p:nvPr/>
          </p:nvSpPr>
          <p:spPr>
            <a:xfrm>
              <a:off x="723900" y="6113463"/>
              <a:ext cx="12700" cy="12700"/>
            </a:xfrm>
            <a:custGeom>
              <a:rect b="b" l="l" r="r" t="t"/>
              <a:pathLst>
                <a:path extrusionOk="0" h="4" w="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8" name="Google Shape;118;p2"/>
            <p:cNvSpPr/>
            <p:nvPr/>
          </p:nvSpPr>
          <p:spPr>
            <a:xfrm>
              <a:off x="225425" y="6469063"/>
              <a:ext cx="31750" cy="95250"/>
            </a:xfrm>
            <a:custGeom>
              <a:rect b="b" l="l" r="r" t="t"/>
              <a:pathLst>
                <a:path extrusionOk="0" h="30" w="10">
                  <a:moveTo>
                    <a:pt x="6" y="1"/>
                  </a:moveTo>
                  <a:cubicBezTo>
                    <a:pt x="2" y="0"/>
                    <a:pt x="4" y="6"/>
                    <a:pt x="0" y="5"/>
                  </a:cubicBezTo>
                  <a:cubicBezTo>
                    <a:pt x="2" y="6"/>
                    <a:pt x="7" y="30"/>
                    <a:pt x="9" y="17"/>
                  </a:cubicBezTo>
                  <a:cubicBezTo>
                    <a:pt x="10" y="13"/>
                    <a:pt x="10" y="3"/>
                    <a:pt x="6"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9" name="Google Shape;119;p2"/>
            <p:cNvSpPr/>
            <p:nvPr/>
          </p:nvSpPr>
          <p:spPr>
            <a:xfrm>
              <a:off x="485775" y="6837363"/>
              <a:ext cx="9525" cy="0"/>
            </a:xfrm>
            <a:custGeom>
              <a:rect b="b" l="l" r="r" t="t"/>
              <a:pathLst>
                <a:path extrusionOk="0" h="120000" w="3">
                  <a:moveTo>
                    <a:pt x="0" y="0"/>
                  </a:moveTo>
                  <a:cubicBezTo>
                    <a:pt x="1" y="0"/>
                    <a:pt x="2" y="0"/>
                    <a:pt x="3" y="0"/>
                  </a:cubicBezTo>
                  <a:cubicBezTo>
                    <a:pt x="1"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0" name="Google Shape;120;p2"/>
            <p:cNvSpPr/>
            <p:nvPr/>
          </p:nvSpPr>
          <p:spPr>
            <a:xfrm>
              <a:off x="714375" y="6275388"/>
              <a:ext cx="15875" cy="12700"/>
            </a:xfrm>
            <a:custGeom>
              <a:rect b="b" l="l" r="r" t="t"/>
              <a:pathLst>
                <a:path extrusionOk="0" h="4" w="5">
                  <a:moveTo>
                    <a:pt x="1" y="0"/>
                  </a:moveTo>
                  <a:cubicBezTo>
                    <a:pt x="1" y="1"/>
                    <a:pt x="0" y="3"/>
                    <a:pt x="0" y="4"/>
                  </a:cubicBezTo>
                  <a:cubicBezTo>
                    <a:pt x="3" y="3"/>
                    <a:pt x="2" y="1"/>
                    <a:pt x="5" y="1"/>
                  </a:cubicBezTo>
                  <a:cubicBezTo>
                    <a:pt x="4" y="1"/>
                    <a:pt x="2" y="1"/>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1" name="Google Shape;121;p2"/>
            <p:cNvSpPr/>
            <p:nvPr/>
          </p:nvSpPr>
          <p:spPr>
            <a:xfrm>
              <a:off x="685800" y="6408738"/>
              <a:ext cx="28575" cy="31750"/>
            </a:xfrm>
            <a:custGeom>
              <a:rect b="b" l="l" r="r" t="t"/>
              <a:pathLst>
                <a:path extrusionOk="0" h="10" w="9">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2" name="Google Shape;122;p2"/>
            <p:cNvSpPr/>
            <p:nvPr/>
          </p:nvSpPr>
          <p:spPr>
            <a:xfrm>
              <a:off x="371475" y="6507163"/>
              <a:ext cx="38100" cy="50800"/>
            </a:xfrm>
            <a:custGeom>
              <a:rect b="b" l="l" r="r" t="t"/>
              <a:pathLst>
                <a:path extrusionOk="0" h="16" w="12">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3" name="Google Shape;123;p2"/>
            <p:cNvSpPr/>
            <p:nvPr/>
          </p:nvSpPr>
          <p:spPr>
            <a:xfrm>
              <a:off x="403225" y="6300788"/>
              <a:ext cx="12700" cy="31750"/>
            </a:xfrm>
            <a:custGeom>
              <a:rect b="b" l="l" r="r" t="t"/>
              <a:pathLst>
                <a:path extrusionOk="0" h="10" w="4">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4" name="Google Shape;124;p2"/>
            <p:cNvSpPr/>
            <p:nvPr/>
          </p:nvSpPr>
          <p:spPr>
            <a:xfrm>
              <a:off x="371475" y="6507163"/>
              <a:ext cx="9525" cy="12700"/>
            </a:xfrm>
            <a:custGeom>
              <a:rect b="b" l="l" r="r" t="t"/>
              <a:pathLst>
                <a:path extrusionOk="0" h="4" w="3">
                  <a:moveTo>
                    <a:pt x="3" y="0"/>
                  </a:moveTo>
                  <a:cubicBezTo>
                    <a:pt x="2" y="0"/>
                    <a:pt x="2" y="0"/>
                    <a:pt x="1" y="0"/>
                  </a:cubicBezTo>
                  <a:cubicBezTo>
                    <a:pt x="1" y="1"/>
                    <a:pt x="0" y="2"/>
                    <a:pt x="0" y="4"/>
                  </a:cubicBezTo>
                  <a:cubicBezTo>
                    <a:pt x="3" y="4"/>
                    <a:pt x="3" y="2"/>
                    <a:pt x="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5" name="Google Shape;125;p2"/>
            <p:cNvSpPr/>
            <p:nvPr/>
          </p:nvSpPr>
          <p:spPr>
            <a:xfrm>
              <a:off x="330200" y="6288088"/>
              <a:ext cx="19050" cy="38100"/>
            </a:xfrm>
            <a:custGeom>
              <a:rect b="b" l="l" r="r" t="t"/>
              <a:pathLst>
                <a:path extrusionOk="0" h="12" w="6">
                  <a:moveTo>
                    <a:pt x="6" y="4"/>
                  </a:moveTo>
                  <a:cubicBezTo>
                    <a:pt x="0" y="0"/>
                    <a:pt x="2" y="9"/>
                    <a:pt x="2" y="12"/>
                  </a:cubicBezTo>
                  <a:cubicBezTo>
                    <a:pt x="4" y="10"/>
                    <a:pt x="5" y="7"/>
                    <a:pt x="6"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6" name="Google Shape;126;p2"/>
            <p:cNvSpPr/>
            <p:nvPr/>
          </p:nvSpPr>
          <p:spPr>
            <a:xfrm>
              <a:off x="342900" y="6564313"/>
              <a:ext cx="31750" cy="50800"/>
            </a:xfrm>
            <a:custGeom>
              <a:rect b="b" l="l" r="r" t="t"/>
              <a:pathLst>
                <a:path extrusionOk="0" h="16" w="10">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7" name="Google Shape;127;p2"/>
            <p:cNvSpPr/>
            <p:nvPr/>
          </p:nvSpPr>
          <p:spPr>
            <a:xfrm>
              <a:off x="269875" y="6367463"/>
              <a:ext cx="25400" cy="66675"/>
            </a:xfrm>
            <a:custGeom>
              <a:rect b="b" l="l" r="r" t="t"/>
              <a:pathLst>
                <a:path extrusionOk="0" h="21" w="8">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8" name="Google Shape;128;p2"/>
            <p:cNvSpPr/>
            <p:nvPr/>
          </p:nvSpPr>
          <p:spPr>
            <a:xfrm>
              <a:off x="482600" y="6853238"/>
              <a:ext cx="0" cy="3175"/>
            </a:xfrm>
            <a:custGeom>
              <a:rect b="b" l="l" r="r" t="t"/>
              <a:pathLst>
                <a:path extrusionOk="0" h="1" w="120000">
                  <a:moveTo>
                    <a:pt x="0" y="0"/>
                  </a:moveTo>
                  <a:cubicBezTo>
                    <a:pt x="0" y="0"/>
                    <a:pt x="0" y="1"/>
                    <a:pt x="0" y="1"/>
                  </a:cubicBezTo>
                  <a:cubicBezTo>
                    <a:pt x="0" y="1"/>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9" name="Google Shape;129;p2"/>
            <p:cNvSpPr/>
            <p:nvPr/>
          </p:nvSpPr>
          <p:spPr>
            <a:xfrm>
              <a:off x="752475" y="6405563"/>
              <a:ext cx="977900" cy="454025"/>
            </a:xfrm>
            <a:custGeom>
              <a:rect b="b" l="l" r="r" t="t"/>
              <a:pathLst>
                <a:path extrusionOk="0" h="143" w="308">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0" name="Google Shape;130;p2"/>
            <p:cNvSpPr/>
            <p:nvPr/>
          </p:nvSpPr>
          <p:spPr>
            <a:xfrm>
              <a:off x="1489075" y="6821488"/>
              <a:ext cx="88900" cy="34925"/>
            </a:xfrm>
            <a:custGeom>
              <a:rect b="b" l="l" r="r" t="t"/>
              <a:pathLst>
                <a:path extrusionOk="0" h="11" w="28">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1" name="Google Shape;131;p2"/>
            <p:cNvSpPr/>
            <p:nvPr/>
          </p:nvSpPr>
          <p:spPr>
            <a:xfrm>
              <a:off x="1558925" y="6811963"/>
              <a:ext cx="101600" cy="44450"/>
            </a:xfrm>
            <a:custGeom>
              <a:rect b="b" l="l" r="r" t="t"/>
              <a:pathLst>
                <a:path extrusionOk="0" h="14" w="32">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2" name="Google Shape;132;p2"/>
            <p:cNvSpPr/>
            <p:nvPr/>
          </p:nvSpPr>
          <p:spPr>
            <a:xfrm>
              <a:off x="34925" y="6735763"/>
              <a:ext cx="123825" cy="120650"/>
            </a:xfrm>
            <a:custGeom>
              <a:rect b="b" l="l" r="r" t="t"/>
              <a:pathLst>
                <a:path extrusionOk="0" h="38" w="39">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3" name="Google Shape;133;p2"/>
            <p:cNvSpPr/>
            <p:nvPr/>
          </p:nvSpPr>
          <p:spPr>
            <a:xfrm>
              <a:off x="1428750" y="6415088"/>
              <a:ext cx="835025" cy="441325"/>
            </a:xfrm>
            <a:custGeom>
              <a:rect b="b" l="l" r="r" t="t"/>
              <a:pathLst>
                <a:path extrusionOk="0" h="139" w="263">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4" name="Google Shape;134;p2"/>
            <p:cNvSpPr/>
            <p:nvPr/>
          </p:nvSpPr>
          <p:spPr>
            <a:xfrm>
              <a:off x="133350" y="6818313"/>
              <a:ext cx="41275" cy="38100"/>
            </a:xfrm>
            <a:custGeom>
              <a:rect b="b" l="l" r="r" t="t"/>
              <a:pathLst>
                <a:path extrusionOk="0" h="12" w="13">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5" name="Google Shape;135;p2"/>
            <p:cNvSpPr/>
            <p:nvPr/>
          </p:nvSpPr>
          <p:spPr>
            <a:xfrm>
              <a:off x="1244600" y="6853238"/>
              <a:ext cx="9525" cy="3175"/>
            </a:xfrm>
            <a:custGeom>
              <a:rect b="b" l="l" r="r" t="t"/>
              <a:pathLst>
                <a:path extrusionOk="0" h="1" w="3">
                  <a:moveTo>
                    <a:pt x="0" y="1"/>
                  </a:moveTo>
                  <a:cubicBezTo>
                    <a:pt x="3" y="1"/>
                    <a:pt x="3" y="1"/>
                    <a:pt x="3" y="1"/>
                  </a:cubicBezTo>
                  <a:cubicBezTo>
                    <a:pt x="2" y="0"/>
                    <a:pt x="1"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6" name="Google Shape;136;p2"/>
            <p:cNvSpPr/>
            <p:nvPr/>
          </p:nvSpPr>
          <p:spPr>
            <a:xfrm>
              <a:off x="1177925" y="6684963"/>
              <a:ext cx="295275" cy="171450"/>
            </a:xfrm>
            <a:custGeom>
              <a:rect b="b" l="l" r="r" t="t"/>
              <a:pathLst>
                <a:path extrusionOk="0" h="54" w="93">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7" name="Google Shape;137;p2"/>
            <p:cNvSpPr/>
            <p:nvPr/>
          </p:nvSpPr>
          <p:spPr>
            <a:xfrm>
              <a:off x="6350" y="5662613"/>
              <a:ext cx="803275" cy="1193800"/>
            </a:xfrm>
            <a:custGeom>
              <a:rect b="b" l="l" r="r" t="t"/>
              <a:pathLst>
                <a:path extrusionOk="0" h="376" w="253">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8" name="Google Shape;138;p2"/>
            <p:cNvSpPr/>
            <p:nvPr/>
          </p:nvSpPr>
          <p:spPr>
            <a:xfrm>
              <a:off x="0" y="6542088"/>
              <a:ext cx="146050" cy="314325"/>
            </a:xfrm>
            <a:custGeom>
              <a:rect b="b" l="l" r="r" t="t"/>
              <a:pathLst>
                <a:path extrusionOk="0" h="99" w="46">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9" name="Google Shape;139;p2"/>
            <p:cNvSpPr/>
            <p:nvPr/>
          </p:nvSpPr>
          <p:spPr>
            <a:xfrm>
              <a:off x="1765300" y="6786563"/>
              <a:ext cx="95250" cy="66675"/>
            </a:xfrm>
            <a:custGeom>
              <a:rect b="b" l="l" r="r" t="t"/>
              <a:pathLst>
                <a:path extrusionOk="0" h="21" w="30">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0" name="Google Shape;140;p2"/>
            <p:cNvSpPr/>
            <p:nvPr/>
          </p:nvSpPr>
          <p:spPr>
            <a:xfrm>
              <a:off x="1654175" y="6804978"/>
              <a:ext cx="82550" cy="50800"/>
            </a:xfrm>
            <a:custGeom>
              <a:rect b="b" l="l" r="r" t="t"/>
              <a:pathLst>
                <a:path extrusionOk="0" h="16" w="2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41" name="Google Shape;141;p2"/>
          <p:cNvSpPr/>
          <p:nvPr/>
        </p:nvSpPr>
        <p:spPr>
          <a:xfrm>
            <a:off x="7586663" y="5129213"/>
            <a:ext cx="4605338" cy="1730375"/>
          </a:xfrm>
          <a:custGeom>
            <a:rect b="b" l="l" r="r" t="t"/>
            <a:pathLst>
              <a:path extrusionOk="0" h="545" w="1451">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2" name="Google Shape;142;p2"/>
          <p:cNvSpPr/>
          <p:nvPr/>
        </p:nvSpPr>
        <p:spPr>
          <a:xfrm>
            <a:off x="8059738" y="5243513"/>
            <a:ext cx="4132263" cy="1616075"/>
          </a:xfrm>
          <a:custGeom>
            <a:rect b="b" l="l" r="r" t="t"/>
            <a:pathLst>
              <a:path extrusionOk="0" h="509" w="1302">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rgbClr val="D0600B"/>
              </a:gs>
              <a:gs pos="37000">
                <a:srgbClr val="F3842E"/>
              </a:gs>
              <a:gs pos="100000">
                <a:srgbClr val="F59349"/>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43" name="Google Shape;143;p2"/>
          <p:cNvGrpSpPr/>
          <p:nvPr/>
        </p:nvGrpSpPr>
        <p:grpSpPr>
          <a:xfrm>
            <a:off x="9066213" y="5339715"/>
            <a:ext cx="3125787" cy="1561148"/>
            <a:chOff x="9066213" y="5339715"/>
            <a:chExt cx="3125787" cy="1561148"/>
          </a:xfrm>
        </p:grpSpPr>
        <p:sp>
          <p:nvSpPr>
            <p:cNvPr id="144" name="Google Shape;144;p2"/>
            <p:cNvSpPr/>
            <p:nvPr/>
          </p:nvSpPr>
          <p:spPr>
            <a:xfrm>
              <a:off x="11388725" y="5741988"/>
              <a:ext cx="101600" cy="53975"/>
            </a:xfrm>
            <a:custGeom>
              <a:rect b="b" l="l" r="r" t="t"/>
              <a:pathLst>
                <a:path extrusionOk="0" h="17" w="32">
                  <a:moveTo>
                    <a:pt x="0" y="15"/>
                  </a:moveTo>
                  <a:cubicBezTo>
                    <a:pt x="9" y="17"/>
                    <a:pt x="28" y="17"/>
                    <a:pt x="32" y="8"/>
                  </a:cubicBezTo>
                  <a:cubicBezTo>
                    <a:pt x="26" y="0"/>
                    <a:pt x="4" y="8"/>
                    <a:pt x="0"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5" name="Google Shape;145;p2"/>
            <p:cNvSpPr/>
            <p:nvPr/>
          </p:nvSpPr>
          <p:spPr>
            <a:xfrm>
              <a:off x="10753725" y="5900738"/>
              <a:ext cx="136525" cy="269875"/>
            </a:xfrm>
            <a:custGeom>
              <a:rect b="b" l="l" r="r" t="t"/>
              <a:pathLst>
                <a:path extrusionOk="0" h="85" w="43">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6" name="Google Shape;146;p2"/>
            <p:cNvSpPr/>
            <p:nvPr/>
          </p:nvSpPr>
          <p:spPr>
            <a:xfrm>
              <a:off x="11534775" y="5719763"/>
              <a:ext cx="69850" cy="53975"/>
            </a:xfrm>
            <a:custGeom>
              <a:rect b="b" l="l" r="r" t="t"/>
              <a:pathLst>
                <a:path extrusionOk="0" h="17" w="22">
                  <a:moveTo>
                    <a:pt x="22" y="11"/>
                  </a:moveTo>
                  <a:cubicBezTo>
                    <a:pt x="21" y="0"/>
                    <a:pt x="2" y="7"/>
                    <a:pt x="0" y="13"/>
                  </a:cubicBezTo>
                  <a:cubicBezTo>
                    <a:pt x="7" y="17"/>
                    <a:pt x="16" y="13"/>
                    <a:pt x="22"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7" name="Google Shape;147;p2"/>
            <p:cNvSpPr/>
            <p:nvPr/>
          </p:nvSpPr>
          <p:spPr>
            <a:xfrm>
              <a:off x="11744325" y="5875338"/>
              <a:ext cx="57150" cy="44450"/>
            </a:xfrm>
            <a:custGeom>
              <a:rect b="b" l="l" r="r" t="t"/>
              <a:pathLst>
                <a:path extrusionOk="0" h="14" w="18">
                  <a:moveTo>
                    <a:pt x="1" y="11"/>
                  </a:moveTo>
                  <a:cubicBezTo>
                    <a:pt x="9" y="10"/>
                    <a:pt x="15" y="14"/>
                    <a:pt x="18" y="8"/>
                  </a:cubicBezTo>
                  <a:cubicBezTo>
                    <a:pt x="14" y="7"/>
                    <a:pt x="0" y="0"/>
                    <a:pt x="1"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8" name="Google Shape;148;p2"/>
            <p:cNvSpPr/>
            <p:nvPr/>
          </p:nvSpPr>
          <p:spPr>
            <a:xfrm>
              <a:off x="11623675" y="5875338"/>
              <a:ext cx="66675" cy="47625"/>
            </a:xfrm>
            <a:custGeom>
              <a:rect b="b" l="l" r="r" t="t"/>
              <a:pathLst>
                <a:path extrusionOk="0" h="15" w="21">
                  <a:moveTo>
                    <a:pt x="3" y="12"/>
                  </a:moveTo>
                  <a:cubicBezTo>
                    <a:pt x="9" y="15"/>
                    <a:pt x="15" y="12"/>
                    <a:pt x="21" y="11"/>
                  </a:cubicBezTo>
                  <a:cubicBezTo>
                    <a:pt x="21" y="3"/>
                    <a:pt x="0" y="0"/>
                    <a:pt x="3"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9" name="Google Shape;149;p2"/>
            <p:cNvSpPr/>
            <p:nvPr/>
          </p:nvSpPr>
          <p:spPr>
            <a:xfrm>
              <a:off x="11766550" y="5726113"/>
              <a:ext cx="60325" cy="41275"/>
            </a:xfrm>
            <a:custGeom>
              <a:rect b="b" l="l" r="r" t="t"/>
              <a:pathLst>
                <a:path extrusionOk="0" h="13" w="19">
                  <a:moveTo>
                    <a:pt x="3" y="13"/>
                  </a:moveTo>
                  <a:cubicBezTo>
                    <a:pt x="9" y="13"/>
                    <a:pt x="14" y="11"/>
                    <a:pt x="19" y="7"/>
                  </a:cubicBezTo>
                  <a:cubicBezTo>
                    <a:pt x="13" y="6"/>
                    <a:pt x="0" y="0"/>
                    <a:pt x="3" y="1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0" name="Google Shape;150;p2"/>
            <p:cNvSpPr/>
            <p:nvPr/>
          </p:nvSpPr>
          <p:spPr>
            <a:xfrm>
              <a:off x="11649075" y="5716588"/>
              <a:ext cx="79375" cy="41275"/>
            </a:xfrm>
            <a:custGeom>
              <a:rect b="b" l="l" r="r" t="t"/>
              <a:pathLst>
                <a:path extrusionOk="0" h="13" w="25">
                  <a:moveTo>
                    <a:pt x="0" y="12"/>
                  </a:moveTo>
                  <a:cubicBezTo>
                    <a:pt x="9" y="13"/>
                    <a:pt x="22" y="13"/>
                    <a:pt x="25" y="7"/>
                  </a:cubicBezTo>
                  <a:cubicBezTo>
                    <a:pt x="19" y="2"/>
                    <a:pt x="0" y="0"/>
                    <a:pt x="0"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1" name="Google Shape;151;p2"/>
            <p:cNvSpPr/>
            <p:nvPr/>
          </p:nvSpPr>
          <p:spPr>
            <a:xfrm>
              <a:off x="11820525" y="6129338"/>
              <a:ext cx="31750" cy="25400"/>
            </a:xfrm>
            <a:custGeom>
              <a:rect b="b" l="l" r="r" t="t"/>
              <a:pathLst>
                <a:path extrusionOk="0" h="8" w="10">
                  <a:moveTo>
                    <a:pt x="0" y="4"/>
                  </a:moveTo>
                  <a:cubicBezTo>
                    <a:pt x="2" y="6"/>
                    <a:pt x="5" y="8"/>
                    <a:pt x="10" y="8"/>
                  </a:cubicBezTo>
                  <a:cubicBezTo>
                    <a:pt x="10" y="4"/>
                    <a:pt x="2"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2" name="Google Shape;152;p2"/>
            <p:cNvSpPr/>
            <p:nvPr/>
          </p:nvSpPr>
          <p:spPr>
            <a:xfrm>
              <a:off x="11347450" y="5916613"/>
              <a:ext cx="101600" cy="57150"/>
            </a:xfrm>
            <a:custGeom>
              <a:rect b="b" l="l" r="r" t="t"/>
              <a:pathLst>
                <a:path extrusionOk="0" h="18" w="32">
                  <a:moveTo>
                    <a:pt x="0" y="11"/>
                  </a:moveTo>
                  <a:cubicBezTo>
                    <a:pt x="4" y="18"/>
                    <a:pt x="29" y="15"/>
                    <a:pt x="32" y="7"/>
                  </a:cubicBezTo>
                  <a:cubicBezTo>
                    <a:pt x="26" y="0"/>
                    <a:pt x="5" y="2"/>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3" name="Google Shape;153;p2"/>
            <p:cNvSpPr/>
            <p:nvPr/>
          </p:nvSpPr>
          <p:spPr>
            <a:xfrm>
              <a:off x="10998200" y="5995988"/>
              <a:ext cx="904875" cy="593725"/>
            </a:xfrm>
            <a:custGeom>
              <a:rect b="b" l="l" r="r" t="t"/>
              <a:pathLst>
                <a:path extrusionOk="0" h="187" w="285">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4" name="Google Shape;154;p2"/>
            <p:cNvSpPr/>
            <p:nvPr/>
          </p:nvSpPr>
          <p:spPr>
            <a:xfrm>
              <a:off x="11750675" y="6129338"/>
              <a:ext cx="28575" cy="19050"/>
            </a:xfrm>
            <a:custGeom>
              <a:rect b="b" l="l" r="r" t="t"/>
              <a:pathLst>
                <a:path extrusionOk="0" h="6" w="9">
                  <a:moveTo>
                    <a:pt x="0" y="4"/>
                  </a:moveTo>
                  <a:cubicBezTo>
                    <a:pt x="2" y="6"/>
                    <a:pt x="9" y="6"/>
                    <a:pt x="9" y="2"/>
                  </a:cubicBezTo>
                  <a:cubicBezTo>
                    <a:pt x="6" y="3"/>
                    <a:pt x="0"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5" name="Google Shape;155;p2"/>
            <p:cNvSpPr/>
            <p:nvPr/>
          </p:nvSpPr>
          <p:spPr>
            <a:xfrm>
              <a:off x="11480800" y="5888038"/>
              <a:ext cx="76200" cy="47625"/>
            </a:xfrm>
            <a:custGeom>
              <a:rect b="b" l="l" r="r" t="t"/>
              <a:pathLst>
                <a:path extrusionOk="0" h="15" w="24">
                  <a:moveTo>
                    <a:pt x="24" y="7"/>
                  </a:moveTo>
                  <a:cubicBezTo>
                    <a:pt x="20" y="0"/>
                    <a:pt x="3" y="4"/>
                    <a:pt x="0" y="10"/>
                  </a:cubicBezTo>
                  <a:cubicBezTo>
                    <a:pt x="5" y="15"/>
                    <a:pt x="22" y="13"/>
                    <a:pt x="24" y="7"/>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6" name="Google Shape;156;p2"/>
            <p:cNvSpPr/>
            <p:nvPr/>
          </p:nvSpPr>
          <p:spPr>
            <a:xfrm>
              <a:off x="9410700" y="6535738"/>
              <a:ext cx="241300" cy="190500"/>
            </a:xfrm>
            <a:custGeom>
              <a:rect b="b" l="l" r="r" t="t"/>
              <a:pathLst>
                <a:path extrusionOk="0" h="60" w="76">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7" name="Google Shape;157;p2"/>
            <p:cNvSpPr/>
            <p:nvPr/>
          </p:nvSpPr>
          <p:spPr>
            <a:xfrm>
              <a:off x="9156700" y="6646863"/>
              <a:ext cx="114300" cy="60325"/>
            </a:xfrm>
            <a:custGeom>
              <a:rect b="b" l="l" r="r" t="t"/>
              <a:pathLst>
                <a:path extrusionOk="0" h="19" w="36">
                  <a:moveTo>
                    <a:pt x="3" y="19"/>
                  </a:moveTo>
                  <a:cubicBezTo>
                    <a:pt x="12" y="14"/>
                    <a:pt x="29" y="19"/>
                    <a:pt x="36" y="13"/>
                  </a:cubicBezTo>
                  <a:cubicBezTo>
                    <a:pt x="31" y="0"/>
                    <a:pt x="0" y="7"/>
                    <a:pt x="3" y="19"/>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8" name="Google Shape;158;p2"/>
            <p:cNvSpPr/>
            <p:nvPr/>
          </p:nvSpPr>
          <p:spPr>
            <a:xfrm>
              <a:off x="9810750" y="6621463"/>
              <a:ext cx="101600" cy="88900"/>
            </a:xfrm>
            <a:custGeom>
              <a:rect b="b" l="l" r="r" t="t"/>
              <a:pathLst>
                <a:path extrusionOk="0" h="28" w="32">
                  <a:moveTo>
                    <a:pt x="32" y="25"/>
                  </a:moveTo>
                  <a:cubicBezTo>
                    <a:pt x="28" y="15"/>
                    <a:pt x="5" y="0"/>
                    <a:pt x="0" y="15"/>
                  </a:cubicBezTo>
                  <a:cubicBezTo>
                    <a:pt x="10" y="18"/>
                    <a:pt x="20" y="28"/>
                    <a:pt x="32" y="2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9" name="Google Shape;159;p2"/>
            <p:cNvSpPr/>
            <p:nvPr/>
          </p:nvSpPr>
          <p:spPr>
            <a:xfrm>
              <a:off x="9734550" y="6761163"/>
              <a:ext cx="85725" cy="98425"/>
            </a:xfrm>
            <a:custGeom>
              <a:rect b="b" l="l" r="r" t="t"/>
              <a:pathLst>
                <a:path extrusionOk="0" h="31" w="27">
                  <a:moveTo>
                    <a:pt x="0" y="11"/>
                  </a:moveTo>
                  <a:cubicBezTo>
                    <a:pt x="8" y="15"/>
                    <a:pt x="23" y="31"/>
                    <a:pt x="27" y="16"/>
                  </a:cubicBezTo>
                  <a:cubicBezTo>
                    <a:pt x="19" y="15"/>
                    <a:pt x="6" y="0"/>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0" name="Google Shape;160;p2"/>
            <p:cNvSpPr/>
            <p:nvPr/>
          </p:nvSpPr>
          <p:spPr>
            <a:xfrm>
              <a:off x="9744075" y="6694488"/>
              <a:ext cx="241300" cy="206375"/>
            </a:xfrm>
            <a:custGeom>
              <a:rect b="b" l="l" r="r" t="t"/>
              <a:pathLst>
                <a:path extrusionOk="0" h="65" w="76">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1" name="Google Shape;161;p2"/>
            <p:cNvSpPr/>
            <p:nvPr/>
          </p:nvSpPr>
          <p:spPr>
            <a:xfrm>
              <a:off x="10233025" y="6764338"/>
              <a:ext cx="136525" cy="98425"/>
            </a:xfrm>
            <a:custGeom>
              <a:rect b="b" l="l" r="r" t="t"/>
              <a:pathLst>
                <a:path extrusionOk="0" h="31" w="43">
                  <a:moveTo>
                    <a:pt x="0" y="5"/>
                  </a:moveTo>
                  <a:cubicBezTo>
                    <a:pt x="3" y="12"/>
                    <a:pt x="11" y="15"/>
                    <a:pt x="18" y="16"/>
                  </a:cubicBezTo>
                  <a:cubicBezTo>
                    <a:pt x="29" y="17"/>
                    <a:pt x="32" y="31"/>
                    <a:pt x="43" y="29"/>
                  </a:cubicBezTo>
                  <a:cubicBezTo>
                    <a:pt x="42" y="12"/>
                    <a:pt x="15" y="0"/>
                    <a:pt x="0" y="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2" name="Google Shape;162;p2"/>
            <p:cNvSpPr/>
            <p:nvPr/>
          </p:nvSpPr>
          <p:spPr>
            <a:xfrm>
              <a:off x="11249025" y="5792788"/>
              <a:ext cx="117475" cy="66675"/>
            </a:xfrm>
            <a:custGeom>
              <a:rect b="b" l="l" r="r" t="t"/>
              <a:pathLst>
                <a:path extrusionOk="0" h="21" w="37">
                  <a:moveTo>
                    <a:pt x="37" y="4"/>
                  </a:moveTo>
                  <a:cubicBezTo>
                    <a:pt x="24" y="0"/>
                    <a:pt x="6" y="6"/>
                    <a:pt x="0" y="20"/>
                  </a:cubicBezTo>
                  <a:cubicBezTo>
                    <a:pt x="14" y="21"/>
                    <a:pt x="29" y="13"/>
                    <a:pt x="37"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3" name="Google Shape;163;p2"/>
            <p:cNvSpPr/>
            <p:nvPr/>
          </p:nvSpPr>
          <p:spPr>
            <a:xfrm>
              <a:off x="11141075" y="5751513"/>
              <a:ext cx="69850" cy="34925"/>
            </a:xfrm>
            <a:custGeom>
              <a:rect b="b" l="l" r="r" t="t"/>
              <a:pathLst>
                <a:path extrusionOk="0" h="11" w="22">
                  <a:moveTo>
                    <a:pt x="22" y="0"/>
                  </a:moveTo>
                  <a:cubicBezTo>
                    <a:pt x="14" y="4"/>
                    <a:pt x="7" y="7"/>
                    <a:pt x="0" y="11"/>
                  </a:cubicBezTo>
                  <a:cubicBezTo>
                    <a:pt x="8" y="10"/>
                    <a:pt x="15" y="5"/>
                    <a:pt x="22"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4" name="Google Shape;164;p2"/>
            <p:cNvSpPr/>
            <p:nvPr/>
          </p:nvSpPr>
          <p:spPr>
            <a:xfrm>
              <a:off x="12141200" y="5722938"/>
              <a:ext cx="38100" cy="60325"/>
            </a:xfrm>
            <a:custGeom>
              <a:rect b="b" l="l" r="r" t="t"/>
              <a:pathLst>
                <a:path extrusionOk="0" h="19" w="12">
                  <a:moveTo>
                    <a:pt x="12" y="14"/>
                  </a:moveTo>
                  <a:cubicBezTo>
                    <a:pt x="9" y="11"/>
                    <a:pt x="4" y="0"/>
                    <a:pt x="0" y="7"/>
                  </a:cubicBezTo>
                  <a:cubicBezTo>
                    <a:pt x="3" y="9"/>
                    <a:pt x="7" y="19"/>
                    <a:pt x="12"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5" name="Google Shape;165;p2"/>
            <p:cNvSpPr/>
            <p:nvPr/>
          </p:nvSpPr>
          <p:spPr>
            <a:xfrm>
              <a:off x="11347450" y="6764338"/>
              <a:ext cx="47625" cy="79375"/>
            </a:xfrm>
            <a:custGeom>
              <a:rect b="b" l="l" r="r" t="t"/>
              <a:pathLst>
                <a:path extrusionOk="0" h="25" w="15">
                  <a:moveTo>
                    <a:pt x="5" y="0"/>
                  </a:moveTo>
                  <a:cubicBezTo>
                    <a:pt x="0" y="1"/>
                    <a:pt x="3" y="9"/>
                    <a:pt x="2" y="15"/>
                  </a:cubicBezTo>
                  <a:cubicBezTo>
                    <a:pt x="13" y="25"/>
                    <a:pt x="15" y="2"/>
                    <a:pt x="5"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6" name="Google Shape;166;p2"/>
            <p:cNvSpPr/>
            <p:nvPr/>
          </p:nvSpPr>
          <p:spPr>
            <a:xfrm>
              <a:off x="11940540" y="5339715"/>
              <a:ext cx="251460" cy="119698"/>
            </a:xfrm>
            <a:custGeom>
              <a:rect b="b" l="l" r="r" t="t"/>
              <a:pathLst>
                <a:path extrusionOk="0" h="38" w="80">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7" name="Google Shape;167;p2"/>
            <p:cNvSpPr/>
            <p:nvPr/>
          </p:nvSpPr>
          <p:spPr>
            <a:xfrm>
              <a:off x="10956925" y="5406390"/>
              <a:ext cx="1235075" cy="1478598"/>
            </a:xfrm>
            <a:custGeom>
              <a:rect b="b" l="l" r="r" t="t"/>
              <a:pathLst>
                <a:path extrusionOk="0" h="467" w="389">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8" name="Google Shape;168;p2"/>
            <p:cNvSpPr/>
            <p:nvPr/>
          </p:nvSpPr>
          <p:spPr>
            <a:xfrm>
              <a:off x="9066213" y="6475413"/>
              <a:ext cx="1430338" cy="396875"/>
            </a:xfrm>
            <a:custGeom>
              <a:rect b="b" l="l" r="r" t="t"/>
              <a:pathLst>
                <a:path extrusionOk="0" h="125" w="451">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9" name="Google Shape;169;p2"/>
            <p:cNvSpPr/>
            <p:nvPr/>
          </p:nvSpPr>
          <p:spPr>
            <a:xfrm>
              <a:off x="10604500" y="5810250"/>
              <a:ext cx="504825" cy="1049338"/>
            </a:xfrm>
            <a:custGeom>
              <a:rect b="b" l="l" r="r" t="t"/>
              <a:pathLst>
                <a:path extrusionOk="0" h="331" w="159">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0" name="Google Shape;170;p2"/>
            <p:cNvSpPr/>
            <p:nvPr/>
          </p:nvSpPr>
          <p:spPr>
            <a:xfrm>
              <a:off x="10842625" y="5913438"/>
              <a:ext cx="498475" cy="946150"/>
            </a:xfrm>
            <a:custGeom>
              <a:rect b="b" l="l" r="r" t="t"/>
              <a:pathLst>
                <a:path extrusionOk="0" h="298" w="157">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1" name="Google Shape;171;p2"/>
            <p:cNvSpPr/>
            <p:nvPr/>
          </p:nvSpPr>
          <p:spPr>
            <a:xfrm>
              <a:off x="10766425" y="5843588"/>
              <a:ext cx="469900" cy="1016000"/>
            </a:xfrm>
            <a:custGeom>
              <a:rect b="b" l="l" r="r" t="t"/>
              <a:pathLst>
                <a:path extrusionOk="0" h="320" w="148">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2" name="Google Shape;172;p2"/>
            <p:cNvSpPr/>
            <p:nvPr/>
          </p:nvSpPr>
          <p:spPr>
            <a:xfrm>
              <a:off x="11861800" y="6573838"/>
              <a:ext cx="95250" cy="285750"/>
            </a:xfrm>
            <a:custGeom>
              <a:rect b="b" l="l" r="r" t="t"/>
              <a:pathLst>
                <a:path extrusionOk="0" h="90" w="3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3" name="Google Shape;173;p2"/>
            <p:cNvSpPr/>
            <p:nvPr/>
          </p:nvSpPr>
          <p:spPr>
            <a:xfrm>
              <a:off x="10121900" y="6831013"/>
              <a:ext cx="60325" cy="28575"/>
            </a:xfrm>
            <a:custGeom>
              <a:rect b="b" l="l" r="r" t="t"/>
              <a:pathLst>
                <a:path extrusionOk="0" h="9" w="19">
                  <a:moveTo>
                    <a:pt x="0" y="0"/>
                  </a:moveTo>
                  <a:cubicBezTo>
                    <a:pt x="0" y="3"/>
                    <a:pt x="2" y="6"/>
                    <a:pt x="4" y="9"/>
                  </a:cubicBezTo>
                  <a:cubicBezTo>
                    <a:pt x="19" y="9"/>
                    <a:pt x="19" y="9"/>
                    <a:pt x="19" y="9"/>
                  </a:cubicBezTo>
                  <a:cubicBezTo>
                    <a:pt x="13" y="6"/>
                    <a:pt x="8" y="2"/>
                    <a:pt x="0"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4" name="Google Shape;174;p2"/>
            <p:cNvSpPr/>
            <p:nvPr/>
          </p:nvSpPr>
          <p:spPr>
            <a:xfrm>
              <a:off x="10163175" y="6773863"/>
              <a:ext cx="168275" cy="85725"/>
            </a:xfrm>
            <a:custGeom>
              <a:rect b="b" l="l" r="r" t="t"/>
              <a:pathLst>
                <a:path extrusionOk="0" h="27" w="53">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75" name="Google Shape;175;p2"/>
          <p:cNvSpPr/>
          <p:nvPr/>
        </p:nvSpPr>
        <p:spPr>
          <a:xfrm>
            <a:off x="6824663" y="4976813"/>
            <a:ext cx="5367338" cy="1879600"/>
          </a:xfrm>
          <a:custGeom>
            <a:rect b="b" l="l" r="r" t="t"/>
            <a:pathLst>
              <a:path extrusionOk="0" h="592" w="1691">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6" name="Google Shape;176;p2"/>
          <p:cNvSpPr/>
          <p:nvPr/>
        </p:nvSpPr>
        <p:spPr>
          <a:xfrm>
            <a:off x="7475538" y="5110163"/>
            <a:ext cx="4716463" cy="1749425"/>
          </a:xfrm>
          <a:custGeom>
            <a:rect b="b" l="l" r="r" t="t"/>
            <a:pathLst>
              <a:path extrusionOk="0" h="551" w="1486">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77" name="Google Shape;177;p2"/>
          <p:cNvGrpSpPr/>
          <p:nvPr/>
        </p:nvGrpSpPr>
        <p:grpSpPr>
          <a:xfrm>
            <a:off x="1587" y="3359150"/>
            <a:ext cx="12185650" cy="3976688"/>
            <a:chOff x="6350" y="3359150"/>
            <a:chExt cx="12185650" cy="3976688"/>
          </a:xfrm>
        </p:grpSpPr>
        <p:sp>
          <p:nvSpPr>
            <p:cNvPr id="178" name="Google Shape;178;p2"/>
            <p:cNvSpPr/>
            <p:nvPr/>
          </p:nvSpPr>
          <p:spPr>
            <a:xfrm>
              <a:off x="3675063" y="6808788"/>
              <a:ext cx="238125" cy="50800"/>
            </a:xfrm>
            <a:custGeom>
              <a:rect b="b" l="l" r="r" t="t"/>
              <a:pathLst>
                <a:path extrusionOk="0" h="16" w="75">
                  <a:moveTo>
                    <a:pt x="0" y="0"/>
                  </a:moveTo>
                  <a:cubicBezTo>
                    <a:pt x="48" y="16"/>
                    <a:pt x="48" y="16"/>
                    <a:pt x="48" y="16"/>
                  </a:cubicBezTo>
                  <a:cubicBezTo>
                    <a:pt x="75" y="16"/>
                    <a:pt x="75" y="16"/>
                    <a:pt x="75" y="16"/>
                  </a:cubicBezTo>
                  <a:cubicBezTo>
                    <a:pt x="49" y="11"/>
                    <a:pt x="24" y="6"/>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9" name="Google Shape;179;p2"/>
            <p:cNvSpPr/>
            <p:nvPr/>
          </p:nvSpPr>
          <p:spPr>
            <a:xfrm>
              <a:off x="6350" y="3359150"/>
              <a:ext cx="12185650" cy="3976688"/>
            </a:xfrm>
            <a:custGeom>
              <a:rect b="b" l="l" r="r" t="t"/>
              <a:pathLst>
                <a:path extrusionOk="0" h="1252" w="3839">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0" name="Google Shape;180;p2"/>
            <p:cNvSpPr/>
            <p:nvPr/>
          </p:nvSpPr>
          <p:spPr>
            <a:xfrm>
              <a:off x="3201988" y="6656388"/>
              <a:ext cx="825500" cy="203200"/>
            </a:xfrm>
            <a:custGeom>
              <a:rect b="b" l="l" r="r" t="t"/>
              <a:pathLst>
                <a:path extrusionOk="0" h="64" w="260">
                  <a:moveTo>
                    <a:pt x="0" y="0"/>
                  </a:moveTo>
                  <a:cubicBezTo>
                    <a:pt x="196" y="64"/>
                    <a:pt x="196" y="64"/>
                    <a:pt x="196" y="64"/>
                  </a:cubicBezTo>
                  <a:cubicBezTo>
                    <a:pt x="260" y="64"/>
                    <a:pt x="260" y="64"/>
                    <a:pt x="260" y="64"/>
                  </a:cubicBezTo>
                  <a:cubicBezTo>
                    <a:pt x="150" y="44"/>
                    <a:pt x="63" y="20"/>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81" name="Google Shape;181;p2"/>
          <p:cNvSpPr txBox="1"/>
          <p:nvPr>
            <p:ph type="ctrTitle"/>
          </p:nvPr>
        </p:nvSpPr>
        <p:spPr>
          <a:xfrm>
            <a:off x="1522412" y="685800"/>
            <a:ext cx="9144000" cy="28956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2" name="Google Shape;182;p2"/>
          <p:cNvSpPr txBox="1"/>
          <p:nvPr>
            <p:ph idx="1" type="subTitle"/>
          </p:nvPr>
        </p:nvSpPr>
        <p:spPr>
          <a:xfrm>
            <a:off x="1522412" y="3657599"/>
            <a:ext cx="9144000" cy="1319214"/>
          </a:xfrm>
          <a:prstGeom prst="rect">
            <a:avLst/>
          </a:prstGeom>
          <a:noFill/>
          <a:ln>
            <a:noFill/>
          </a:ln>
        </p:spPr>
        <p:txBody>
          <a:bodyPr anchorCtr="0" anchor="t" bIns="45700" lIns="0" spcFirstLastPara="1" rIns="91425" wrap="square" tIns="45700"/>
          <a:lstStyle>
            <a:lvl1pPr lvl="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lvl="1" marR="0" rtl="0" algn="ctr">
              <a:lnSpc>
                <a:spcPct val="90000"/>
              </a:lnSpc>
              <a:spcBef>
                <a:spcPts val="1200"/>
              </a:spcBef>
              <a:spcAft>
                <a:spcPts val="0"/>
              </a:spcAft>
              <a:buClr>
                <a:schemeClr val="lt1"/>
              </a:buClr>
              <a:buSzPts val="2200"/>
              <a:buFont typeface="Arial"/>
              <a:buNone/>
              <a:defRPr b="0" i="0" sz="2200" u="none" cap="none" strike="noStrike">
                <a:solidFill>
                  <a:schemeClr val="lt1"/>
                </a:solidFill>
                <a:latin typeface="Constantia"/>
                <a:ea typeface="Constantia"/>
                <a:cs typeface="Constantia"/>
                <a:sym typeface="Constantia"/>
              </a:defRPr>
            </a:lvl2pPr>
            <a:lvl3pPr lvl="2"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3pPr>
            <a:lvl4pPr lvl="3" marR="0" rtl="0" algn="ctr">
              <a:lnSpc>
                <a:spcPct val="90000"/>
              </a:lnSpc>
              <a:spcBef>
                <a:spcPts val="8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4pPr>
            <a:lvl5pPr lvl="4" marR="0" rtl="0" algn="ctr">
              <a:lnSpc>
                <a:spcPct val="90000"/>
              </a:lnSpc>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5pPr>
            <a:lvl6pPr lvl="5"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6pPr>
            <a:lvl7pPr lvl="6"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7pPr>
            <a:lvl8pPr lvl="7"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8pPr>
            <a:lvl9pPr lvl="8"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4" name="Shape 234"/>
        <p:cNvGrpSpPr/>
        <p:nvPr/>
      </p:nvGrpSpPr>
      <p:grpSpPr>
        <a:xfrm>
          <a:off x="0" y="0"/>
          <a:ext cx="0" cy="0"/>
          <a:chOff x="0" y="0"/>
          <a:chExt cx="0" cy="0"/>
        </a:xfrm>
      </p:grpSpPr>
      <p:sp>
        <p:nvSpPr>
          <p:cNvPr id="235" name="Google Shape;235;p1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36" name="Google Shape;236;p11"/>
          <p:cNvSpPr txBox="1"/>
          <p:nvPr>
            <p:ph idx="1" type="body"/>
          </p:nvPr>
        </p:nvSpPr>
        <p:spPr>
          <a:xfrm rot="5400000">
            <a:off x="3998912" y="-647700"/>
            <a:ext cx="4191000" cy="9144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37" name="Google Shape;237;p1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8" name="Google Shape;238;p1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9" name="Google Shape;239;p1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12"/>
          <p:cNvSpPr txBox="1"/>
          <p:nvPr>
            <p:ph type="title"/>
          </p:nvPr>
        </p:nvSpPr>
        <p:spPr>
          <a:xfrm rot="5400000">
            <a:off x="7087954" y="1909312"/>
            <a:ext cx="5897562" cy="262821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42" name="Google Shape;242;p12"/>
          <p:cNvSpPr txBox="1"/>
          <p:nvPr>
            <p:ph idx="1" type="body"/>
          </p:nvPr>
        </p:nvSpPr>
        <p:spPr>
          <a:xfrm rot="5400000">
            <a:off x="1755344" y="-642724"/>
            <a:ext cx="5897562" cy="7732286"/>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43" name="Google Shape;243;p12"/>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4" name="Google Shape;244;p12"/>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5" name="Google Shape;245;p12"/>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3" name="Shape 183"/>
        <p:cNvGrpSpPr/>
        <p:nvPr/>
      </p:nvGrpSpPr>
      <p:grpSpPr>
        <a:xfrm>
          <a:off x="0" y="0"/>
          <a:ext cx="0" cy="0"/>
          <a:chOff x="0" y="0"/>
          <a:chExt cx="0" cy="0"/>
        </a:xfrm>
      </p:grpSpPr>
      <p:sp>
        <p:nvSpPr>
          <p:cNvPr id="184" name="Google Shape;184;p3"/>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5" name="Google Shape;185;p3"/>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86" name="Google Shape;186;p3"/>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7" name="Google Shape;187;p3"/>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8" name="Google Shape;188;p3"/>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9" name="Shape 189"/>
        <p:cNvGrpSpPr/>
        <p:nvPr/>
      </p:nvGrpSpPr>
      <p:grpSpPr>
        <a:xfrm>
          <a:off x="0" y="0"/>
          <a:ext cx="0" cy="0"/>
          <a:chOff x="0" y="0"/>
          <a:chExt cx="0" cy="0"/>
        </a:xfrm>
      </p:grpSpPr>
      <p:sp>
        <p:nvSpPr>
          <p:cNvPr id="190" name="Google Shape;190;p4"/>
          <p:cNvSpPr txBox="1"/>
          <p:nvPr>
            <p:ph type="title"/>
          </p:nvPr>
        </p:nvSpPr>
        <p:spPr>
          <a:xfrm>
            <a:off x="1522413"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1" name="Google Shape;191;p4"/>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2" name="Google Shape;192;p4"/>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3" name="Google Shape;193;p4"/>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4" name="Shape 194"/>
        <p:cNvGrpSpPr/>
        <p:nvPr/>
      </p:nvGrpSpPr>
      <p:grpSpPr>
        <a:xfrm>
          <a:off x="0" y="0"/>
          <a:ext cx="0" cy="0"/>
          <a:chOff x="0" y="0"/>
          <a:chExt cx="0" cy="0"/>
        </a:xfrm>
      </p:grpSpPr>
      <p:sp>
        <p:nvSpPr>
          <p:cNvPr id="195" name="Google Shape;195;p5"/>
          <p:cNvSpPr txBox="1"/>
          <p:nvPr>
            <p:ph type="title"/>
          </p:nvPr>
        </p:nvSpPr>
        <p:spPr>
          <a:xfrm>
            <a:off x="1522412" y="1676400"/>
            <a:ext cx="9144000" cy="32004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6" name="Google Shape;196;p5"/>
          <p:cNvSpPr txBox="1"/>
          <p:nvPr>
            <p:ph idx="1" type="body"/>
          </p:nvPr>
        </p:nvSpPr>
        <p:spPr>
          <a:xfrm>
            <a:off x="1522412" y="5029200"/>
            <a:ext cx="9144000" cy="982980"/>
          </a:xfrm>
          <a:prstGeom prst="rect">
            <a:avLst/>
          </a:prstGeom>
          <a:noFill/>
          <a:ln>
            <a:noFill/>
          </a:ln>
        </p:spPr>
        <p:txBody>
          <a:bodyPr anchorCtr="0" anchor="t" bIns="45700" lIns="0" spcFirstLastPara="1" rIns="91425" wrap="square" tIns="45700"/>
          <a:lstStyle>
            <a:lvl1pPr indent="-228600" lvl="0" marL="45720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9pPr>
          </a:lstStyle>
          <a:p/>
        </p:txBody>
      </p:sp>
      <p:sp>
        <p:nvSpPr>
          <p:cNvPr id="197" name="Google Shape;197;p5"/>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8" name="Google Shape;198;p5"/>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9" name="Google Shape;199;p5"/>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0" name="Shape 200"/>
        <p:cNvGrpSpPr/>
        <p:nvPr/>
      </p:nvGrpSpPr>
      <p:grpSpPr>
        <a:xfrm>
          <a:off x="0" y="0"/>
          <a:ext cx="0" cy="0"/>
          <a:chOff x="0" y="0"/>
          <a:chExt cx="0" cy="0"/>
        </a:xfrm>
      </p:grpSpPr>
      <p:sp>
        <p:nvSpPr>
          <p:cNvPr id="201" name="Google Shape;201;p6"/>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02" name="Google Shape;202;p6"/>
          <p:cNvSpPr txBox="1"/>
          <p:nvPr>
            <p:ph idx="1" type="body"/>
          </p:nvPr>
        </p:nvSpPr>
        <p:spPr>
          <a:xfrm>
            <a:off x="152241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203" name="Google Shape;203;p6"/>
          <p:cNvSpPr txBox="1"/>
          <p:nvPr>
            <p:ph idx="2" type="body"/>
          </p:nvPr>
        </p:nvSpPr>
        <p:spPr>
          <a:xfrm>
            <a:off x="618585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204" name="Google Shape;204;p6"/>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5" name="Google Shape;205;p6"/>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6" name="Google Shape;206;p6"/>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07" name="Shape 207"/>
        <p:cNvGrpSpPr/>
        <p:nvPr/>
      </p:nvGrpSpPr>
      <p:grpSpPr>
        <a:xfrm>
          <a:off x="0" y="0"/>
          <a:ext cx="0" cy="0"/>
          <a:chOff x="0" y="0"/>
          <a:chExt cx="0" cy="0"/>
        </a:xfrm>
      </p:grpSpPr>
      <p:sp>
        <p:nvSpPr>
          <p:cNvPr id="208" name="Google Shape;208;p7"/>
          <p:cNvSpPr txBox="1"/>
          <p:nvPr>
            <p:ph idx="1" type="body"/>
          </p:nvPr>
        </p:nvSpPr>
        <p:spPr>
          <a:xfrm>
            <a:off x="152241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09" name="Google Shape;209;p7"/>
          <p:cNvSpPr txBox="1"/>
          <p:nvPr>
            <p:ph idx="2" type="body"/>
          </p:nvPr>
        </p:nvSpPr>
        <p:spPr>
          <a:xfrm>
            <a:off x="152241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0" name="Google Shape;210;p7"/>
          <p:cNvSpPr txBox="1"/>
          <p:nvPr>
            <p:ph idx="3" type="body"/>
          </p:nvPr>
        </p:nvSpPr>
        <p:spPr>
          <a:xfrm>
            <a:off x="618585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11" name="Google Shape;211;p7"/>
          <p:cNvSpPr txBox="1"/>
          <p:nvPr>
            <p:ph idx="4" type="body"/>
          </p:nvPr>
        </p:nvSpPr>
        <p:spPr>
          <a:xfrm>
            <a:off x="618585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2" name="Google Shape;212;p7"/>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3" name="Google Shape;213;p7"/>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4" name="Google Shape;214;p7"/>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7"/>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6" name="Shape 216"/>
        <p:cNvGrpSpPr/>
        <p:nvPr/>
      </p:nvGrpSpPr>
      <p:grpSpPr>
        <a:xfrm>
          <a:off x="0" y="0"/>
          <a:ext cx="0" cy="0"/>
          <a:chOff x="0" y="0"/>
          <a:chExt cx="0" cy="0"/>
        </a:xfrm>
      </p:grpSpPr>
      <p:sp>
        <p:nvSpPr>
          <p:cNvPr id="217" name="Google Shape;217;p8"/>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8" name="Google Shape;218;p8"/>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9" name="Google Shape;219;p8"/>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0" name="Shape 220"/>
        <p:cNvGrpSpPr/>
        <p:nvPr/>
      </p:nvGrpSpPr>
      <p:grpSpPr>
        <a:xfrm>
          <a:off x="0" y="0"/>
          <a:ext cx="0" cy="0"/>
          <a:chOff x="0" y="0"/>
          <a:chExt cx="0" cy="0"/>
        </a:xfrm>
      </p:grpSpPr>
      <p:sp>
        <p:nvSpPr>
          <p:cNvPr id="221" name="Google Shape;221;p9"/>
          <p:cNvSpPr txBox="1"/>
          <p:nvPr>
            <p:ph type="title"/>
          </p:nvPr>
        </p:nvSpPr>
        <p:spPr>
          <a:xfrm>
            <a:off x="1065214" y="741872"/>
            <a:ext cx="4190998"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2" name="Google Shape;222;p9"/>
          <p:cNvSpPr txBox="1"/>
          <p:nvPr>
            <p:ph idx="1" type="body"/>
          </p:nvPr>
        </p:nvSpPr>
        <p:spPr>
          <a:xfrm>
            <a:off x="5561012" y="761999"/>
            <a:ext cx="5562601" cy="5257801"/>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23" name="Google Shape;223;p9"/>
          <p:cNvSpPr txBox="1"/>
          <p:nvPr>
            <p:ph idx="2" type="body"/>
          </p:nvPr>
        </p:nvSpPr>
        <p:spPr>
          <a:xfrm>
            <a:off x="1065214" y="3581400"/>
            <a:ext cx="4190998"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24" name="Google Shape;224;p9"/>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5" name="Google Shape;225;p9"/>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6" name="Google Shape;226;p9"/>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10"/>
          <p:cNvSpPr txBox="1"/>
          <p:nvPr>
            <p:ph type="title"/>
          </p:nvPr>
        </p:nvSpPr>
        <p:spPr>
          <a:xfrm>
            <a:off x="1065212" y="741872"/>
            <a:ext cx="4190999"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9" name="Google Shape;229;p10"/>
          <p:cNvSpPr/>
          <p:nvPr>
            <p:ph idx="2" type="pic"/>
          </p:nvPr>
        </p:nvSpPr>
        <p:spPr>
          <a:xfrm>
            <a:off x="5561013" y="762000"/>
            <a:ext cx="5562600" cy="5257800"/>
          </a:xfrm>
          <a:prstGeom prst="rect">
            <a:avLst/>
          </a:prstGeom>
          <a:solidFill>
            <a:srgbClr val="494D11"/>
          </a:solidFill>
          <a:ln>
            <a:noFill/>
          </a:ln>
          <a:effectLst>
            <a:outerShdw blurRad="114300" rotWithShape="0" algn="t" dir="2700000" dist="38100">
              <a:srgbClr val="000000">
                <a:alpha val="41960"/>
              </a:srgbClr>
            </a:outerShdw>
          </a:effectLst>
        </p:spPr>
        <p:txBody>
          <a:bodyPr anchorCtr="0" anchor="t" bIns="45700" lIns="91425" spcFirstLastPara="1" rIns="91425" wrap="square" tIns="45700"/>
          <a:lstStyle>
            <a:lvl1pPr lvl="0" marR="0" rtl="0" algn="ctr">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lvl="1" marR="0" rtl="0" algn="l">
              <a:lnSpc>
                <a:spcPct val="90000"/>
              </a:lnSpc>
              <a:spcBef>
                <a:spcPts val="12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2pPr>
            <a:lvl3pPr lvl="2"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3pPr>
            <a:lvl4pPr lvl="3" marR="0" rtl="0" algn="l">
              <a:lnSpc>
                <a:spcPct val="90000"/>
              </a:lnSpc>
              <a:spcBef>
                <a:spcPts val="8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4pPr>
            <a:lvl5pPr lvl="4"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5pPr>
            <a:lvl6pPr lvl="5"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6pPr>
            <a:lvl7pPr lvl="6"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7pPr>
            <a:lvl8pPr lvl="7"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8pPr>
            <a:lvl9pPr lvl="8"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9pPr>
          </a:lstStyle>
          <a:p/>
        </p:txBody>
      </p:sp>
      <p:sp>
        <p:nvSpPr>
          <p:cNvPr id="230" name="Google Shape;230;p10"/>
          <p:cNvSpPr txBox="1"/>
          <p:nvPr>
            <p:ph idx="1" type="body"/>
          </p:nvPr>
        </p:nvSpPr>
        <p:spPr>
          <a:xfrm>
            <a:off x="1065212" y="3581400"/>
            <a:ext cx="4190999"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31" name="Google Shape;231;p10"/>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2" name="Google Shape;232;p10"/>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3" name="Google Shape;233;p10"/>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63300"/>
            </a:gs>
            <a:gs pos="64000">
              <a:srgbClr val="663300"/>
            </a:gs>
            <a:gs pos="100000">
              <a:srgbClr val="4E5212"/>
            </a:gs>
          </a:gsLst>
          <a:lin ang="8100000" scaled="0"/>
        </a:gradFill>
      </p:bgPr>
    </p:bg>
    <p:spTree>
      <p:nvGrpSpPr>
        <p:cNvPr id="9" name="Shape 9"/>
        <p:cNvGrpSpPr/>
        <p:nvPr/>
      </p:nvGrpSpPr>
      <p:grpSpPr>
        <a:xfrm>
          <a:off x="0" y="0"/>
          <a:ext cx="0" cy="0"/>
          <a:chOff x="0" y="0"/>
          <a:chExt cx="0" cy="0"/>
        </a:xfrm>
      </p:grpSpPr>
      <p:sp>
        <p:nvSpPr>
          <p:cNvPr id="10" name="Google Shape;10;p1"/>
          <p:cNvSpPr/>
          <p:nvPr/>
        </p:nvSpPr>
        <p:spPr>
          <a:xfrm>
            <a:off x="0" y="5525050"/>
            <a:ext cx="12198033" cy="1331045"/>
          </a:xfrm>
          <a:custGeom>
            <a:rect b="b" l="l" r="r" t="t"/>
            <a:pathLst>
              <a:path extrusionOk="0" h="1331045" w="12198033">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 name="Google Shape;11;p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3" name="Google Shape;13;p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00" u="none">
                <a:solidFill>
                  <a:schemeClr val="lt1"/>
                </a:solidFill>
                <a:latin typeface="Constantia"/>
                <a:ea typeface="Constantia"/>
                <a:cs typeface="Constantia"/>
                <a:sym typeface="Constantia"/>
              </a:defRPr>
            </a:lvl1pPr>
            <a:lvl2pPr indent="0" lvl="1" marL="0" marR="0" rtl="0" algn="r">
              <a:spcBef>
                <a:spcPts val="0"/>
              </a:spcBef>
              <a:buNone/>
              <a:defRPr b="0" sz="1000" u="none">
                <a:solidFill>
                  <a:schemeClr val="lt1"/>
                </a:solidFill>
                <a:latin typeface="Constantia"/>
                <a:ea typeface="Constantia"/>
                <a:cs typeface="Constantia"/>
                <a:sym typeface="Constantia"/>
              </a:defRPr>
            </a:lvl2pPr>
            <a:lvl3pPr indent="0" lvl="2" marL="0" marR="0" rtl="0" algn="r">
              <a:spcBef>
                <a:spcPts val="0"/>
              </a:spcBef>
              <a:buNone/>
              <a:defRPr b="0" sz="1000" u="none">
                <a:solidFill>
                  <a:schemeClr val="lt1"/>
                </a:solidFill>
                <a:latin typeface="Constantia"/>
                <a:ea typeface="Constantia"/>
                <a:cs typeface="Constantia"/>
                <a:sym typeface="Constantia"/>
              </a:defRPr>
            </a:lvl3pPr>
            <a:lvl4pPr indent="0" lvl="3" marL="0" marR="0" rtl="0" algn="r">
              <a:spcBef>
                <a:spcPts val="0"/>
              </a:spcBef>
              <a:buNone/>
              <a:defRPr b="0" sz="1000" u="none">
                <a:solidFill>
                  <a:schemeClr val="lt1"/>
                </a:solidFill>
                <a:latin typeface="Constantia"/>
                <a:ea typeface="Constantia"/>
                <a:cs typeface="Constantia"/>
                <a:sym typeface="Constantia"/>
              </a:defRPr>
            </a:lvl4pPr>
            <a:lvl5pPr indent="0" lvl="4" marL="0" marR="0" rtl="0" algn="r">
              <a:spcBef>
                <a:spcPts val="0"/>
              </a:spcBef>
              <a:buNone/>
              <a:defRPr b="0" sz="1000" u="none">
                <a:solidFill>
                  <a:schemeClr val="lt1"/>
                </a:solidFill>
                <a:latin typeface="Constantia"/>
                <a:ea typeface="Constantia"/>
                <a:cs typeface="Constantia"/>
                <a:sym typeface="Constantia"/>
              </a:defRPr>
            </a:lvl5pPr>
            <a:lvl6pPr indent="0" lvl="5" marL="0" marR="0" rtl="0" algn="r">
              <a:spcBef>
                <a:spcPts val="0"/>
              </a:spcBef>
              <a:buNone/>
              <a:defRPr b="0" sz="1000" u="none">
                <a:solidFill>
                  <a:schemeClr val="lt1"/>
                </a:solidFill>
                <a:latin typeface="Constantia"/>
                <a:ea typeface="Constantia"/>
                <a:cs typeface="Constantia"/>
                <a:sym typeface="Constantia"/>
              </a:defRPr>
            </a:lvl6pPr>
            <a:lvl7pPr indent="0" lvl="6" marL="0" marR="0" rtl="0" algn="r">
              <a:spcBef>
                <a:spcPts val="0"/>
              </a:spcBef>
              <a:buNone/>
              <a:defRPr b="0" sz="1000" u="none">
                <a:solidFill>
                  <a:schemeClr val="lt1"/>
                </a:solidFill>
                <a:latin typeface="Constantia"/>
                <a:ea typeface="Constantia"/>
                <a:cs typeface="Constantia"/>
                <a:sym typeface="Constantia"/>
              </a:defRPr>
            </a:lvl7pPr>
            <a:lvl8pPr indent="0" lvl="7" marL="0" marR="0" rtl="0" algn="r">
              <a:spcBef>
                <a:spcPts val="0"/>
              </a:spcBef>
              <a:buNone/>
              <a:defRPr b="0" sz="1000" u="none">
                <a:solidFill>
                  <a:schemeClr val="lt1"/>
                </a:solidFill>
                <a:latin typeface="Constantia"/>
                <a:ea typeface="Constantia"/>
                <a:cs typeface="Constantia"/>
                <a:sym typeface="Constantia"/>
              </a:defRPr>
            </a:lvl8pPr>
            <a:lvl9pPr indent="0" lvl="8" marL="0" marR="0" rtl="0" algn="r">
              <a:spcBef>
                <a:spcPts val="0"/>
              </a:spcBef>
              <a:buNone/>
              <a:defRPr b="0" sz="1000" u="none">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openstf.io/" TargetMode="External"/><Relationship Id="rId4" Type="http://schemas.openxmlformats.org/officeDocument/2006/relationships/hyperlink" Target="https://github.com/openstf/stf" TargetMode="External"/><Relationship Id="rId5" Type="http://schemas.openxmlformats.org/officeDocument/2006/relationships/hyperlink" Target="http://www.mobica.com/" TargetMode="External"/><Relationship Id="rId6" Type="http://schemas.openxmlformats.org/officeDocument/2006/relationships/hyperlink" Target="https://www.linkedin.com/in/juan-de-dios-delgado-bernal-0633aa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3"/>
          <p:cNvSpPr txBox="1"/>
          <p:nvPr>
            <p:ph type="ctrTitle"/>
          </p:nvPr>
        </p:nvSpPr>
        <p:spPr>
          <a:xfrm>
            <a:off x="684212" y="2362200"/>
            <a:ext cx="11125200" cy="1219200"/>
          </a:xfrm>
          <a:prstGeom prst="rect">
            <a:avLst/>
          </a:prstGeom>
          <a:noFill/>
          <a:ln>
            <a:noFill/>
          </a:ln>
        </p:spPr>
        <p:txBody>
          <a:bodyPr anchorCtr="0" anchor="b" bIns="45700" lIns="0" spcFirstLastPara="1" rIns="91425" wrap="square" tIns="45700">
            <a:noAutofit/>
          </a:bodyPr>
          <a:lstStyle/>
          <a:p>
            <a:pPr indent="0" lvl="0" marL="0" marR="0" rtl="0" algn="l">
              <a:lnSpc>
                <a:spcPct val="90000"/>
              </a:lnSpc>
              <a:spcBef>
                <a:spcPts val="0"/>
              </a:spcBef>
              <a:spcAft>
                <a:spcPts val="0"/>
              </a:spcAft>
              <a:buClr>
                <a:schemeClr val="lt1"/>
              </a:buClr>
              <a:buSzPts val="4800"/>
              <a:buFont typeface="Constantia"/>
              <a:buNone/>
            </a:pPr>
            <a:r>
              <a:rPr b="1" i="0" lang="en-US" sz="4800" u="none" cap="none" strike="noStrike">
                <a:solidFill>
                  <a:schemeClr val="lt1"/>
                </a:solidFill>
                <a:latin typeface="Constantia"/>
                <a:ea typeface="Constantia"/>
                <a:cs typeface="Constantia"/>
                <a:sym typeface="Constantia"/>
              </a:rPr>
              <a:t>Mobile Testing Beyond Physical Reach</a:t>
            </a:r>
            <a:endParaRPr/>
          </a:p>
        </p:txBody>
      </p:sp>
      <p:sp>
        <p:nvSpPr>
          <p:cNvPr id="251" name="Google Shape;251;p13"/>
          <p:cNvSpPr txBox="1"/>
          <p:nvPr>
            <p:ph idx="1" type="subTitle"/>
          </p:nvPr>
        </p:nvSpPr>
        <p:spPr>
          <a:xfrm>
            <a:off x="1522412" y="3657599"/>
            <a:ext cx="9144000" cy="1319214"/>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onstantia"/>
                <a:ea typeface="Constantia"/>
                <a:cs typeface="Constantia"/>
                <a:sym typeface="Constantia"/>
              </a:rPr>
              <a:t>JUAN DELGADO</a:t>
            </a:r>
            <a:br>
              <a:rPr b="0" i="0" lang="en-US" sz="2400" u="none" cap="none" strike="noStrike">
                <a:solidFill>
                  <a:schemeClr val="lt1"/>
                </a:solidFill>
                <a:latin typeface="Constantia"/>
                <a:ea typeface="Constantia"/>
                <a:cs typeface="Constantia"/>
                <a:sym typeface="Constantia"/>
              </a:rPr>
            </a:br>
            <a:r>
              <a:rPr b="0" i="0" lang="en-US" sz="2400" u="none" cap="none" strike="noStrike">
                <a:solidFill>
                  <a:schemeClr val="lt1"/>
                </a:solidFill>
                <a:latin typeface="Constantia"/>
                <a:ea typeface="Constantia"/>
                <a:cs typeface="Constantia"/>
                <a:sym typeface="Constantia"/>
              </a:rPr>
              <a:t>OCTOBER</a:t>
            </a:r>
            <a:endParaRPr b="0" i="0" sz="2400" u="none" cap="none" strike="noStrike">
              <a:solidFill>
                <a:schemeClr val="lt1"/>
              </a:solidFill>
              <a:latin typeface="Constantia"/>
              <a:ea typeface="Constantia"/>
              <a:cs typeface="Constantia"/>
              <a:sym typeface="Constantia"/>
            </a:endParaRPr>
          </a:p>
        </p:txBody>
      </p:sp>
      <p:sp>
        <p:nvSpPr>
          <p:cNvPr id="252" name="Google Shape;252;p13"/>
          <p:cNvSpPr txBox="1"/>
          <p:nvPr/>
        </p:nvSpPr>
        <p:spPr>
          <a:xfrm>
            <a:off x="10870153" y="92103"/>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53" name="Google Shape;253;p13"/>
          <p:cNvSpPr txBox="1"/>
          <p:nvPr/>
        </p:nvSpPr>
        <p:spPr>
          <a:xfrm rot="-5400000">
            <a:off x="10362465" y="398350"/>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54" name="Google Shape;254;p1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22"/>
          <p:cNvSpPr txBox="1"/>
          <p:nvPr>
            <p:ph type="title"/>
          </p:nvPr>
        </p:nvSpPr>
        <p:spPr>
          <a:xfrm>
            <a:off x="2677776" y="4800600"/>
            <a:ext cx="6180919" cy="82229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Smartphone Test Farm</a:t>
            </a:r>
            <a:endParaRPr/>
          </a:p>
        </p:txBody>
      </p:sp>
      <p:sp>
        <p:nvSpPr>
          <p:cNvPr id="334" name="Google Shape;334;p22"/>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35" name="Google Shape;335;p22"/>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36" name="Google Shape;336;p2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337" name="Google Shape;337;p22"/>
          <p:cNvPicPr preferRelativeResize="0"/>
          <p:nvPr/>
        </p:nvPicPr>
        <p:blipFill rotWithShape="1">
          <a:blip r:embed="rId3">
            <a:alphaModFix/>
          </a:blip>
          <a:srcRect b="0" l="0" r="0" t="0"/>
          <a:stretch/>
        </p:blipFill>
        <p:spPr>
          <a:xfrm>
            <a:off x="2665412" y="1235104"/>
            <a:ext cx="6180919" cy="3251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Smarphone Test Farm</a:t>
            </a:r>
            <a:endParaRPr/>
          </a:p>
        </p:txBody>
      </p:sp>
      <p:sp>
        <p:nvSpPr>
          <p:cNvPr id="343" name="Google Shape;343;p2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44" name="Google Shape;344;p2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45" name="Google Shape;345;p23"/>
          <p:cNvSpPr txBox="1"/>
          <p:nvPr/>
        </p:nvSpPr>
        <p:spPr>
          <a:xfrm>
            <a:off x="150812" y="1066800"/>
            <a:ext cx="11582400" cy="408111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The Smartphone Test Farm (STF) was first developed by the software firm, CyberAgent, for use in their own mobile development projects. The tool was so successful they decided to make it available for everyone as an open source application on GitHub. </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The STF is a open source tool that we can use to build a real device(Android) test farm. It is commonly called "Smartphone Test Farm" and thru a web application we can test smartphones remotely from the a browser.</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We can set in our local host and it can be access from any computer so we can share our real device with our team or maybe others team in our office. We don’t need touch our real device to control it. We don’t need bring and return the real device to cabinets or rack. We just only sit and open our browser then access the test farm server.</a:t>
            </a:r>
            <a:endParaRPr/>
          </a:p>
        </p:txBody>
      </p:sp>
      <p:sp>
        <p:nvSpPr>
          <p:cNvPr id="346" name="Google Shape;346;p2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24"/>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Smarphone Test Farm - Diagram</a:t>
            </a:r>
            <a:endParaRPr/>
          </a:p>
        </p:txBody>
      </p:sp>
      <p:sp>
        <p:nvSpPr>
          <p:cNvPr id="352" name="Google Shape;352;p24"/>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53" name="Google Shape;353;p24"/>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54" name="Google Shape;354;p2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355" name="Google Shape;355;p24"/>
          <p:cNvSpPr/>
          <p:nvPr/>
        </p:nvSpPr>
        <p:spPr>
          <a:xfrm>
            <a:off x="2970212" y="1524000"/>
            <a:ext cx="5562600" cy="43434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356" name="Google Shape;356;p24"/>
          <p:cNvPicPr preferRelativeResize="0"/>
          <p:nvPr/>
        </p:nvPicPr>
        <p:blipFill rotWithShape="1">
          <a:blip r:embed="rId3">
            <a:alphaModFix/>
          </a:blip>
          <a:srcRect b="0" l="0" r="0" t="0"/>
          <a:stretch/>
        </p:blipFill>
        <p:spPr>
          <a:xfrm>
            <a:off x="3122612" y="1524000"/>
            <a:ext cx="5273497" cy="426147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25"/>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Smarphone Test Farm – Remote Access</a:t>
            </a:r>
            <a:endParaRPr/>
          </a:p>
        </p:txBody>
      </p:sp>
      <p:sp>
        <p:nvSpPr>
          <p:cNvPr id="363" name="Google Shape;363;p25"/>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64" name="Google Shape;364;p25"/>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65" name="Google Shape;365;p25"/>
          <p:cNvSpPr txBox="1"/>
          <p:nvPr/>
        </p:nvSpPr>
        <p:spPr>
          <a:xfrm>
            <a:off x="150812" y="1066800"/>
            <a:ext cx="11582400" cy="1421928"/>
          </a:xfrm>
          <a:prstGeom prst="rect">
            <a:avLst/>
          </a:prstGeom>
          <a:noFill/>
          <a:ln>
            <a:noFill/>
          </a:ln>
        </p:spPr>
        <p:txBody>
          <a:bodyPr anchorCtr="0" anchor="t" bIns="45700" lIns="91425" spcFirstLastPara="1" rIns="91425" wrap="square" tIns="45700">
            <a:noAutofit/>
          </a:bodyPr>
          <a:lstStyle/>
          <a:p>
            <a:pPr indent="-342900" lvl="1" marL="8001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Connect to STF environment </a:t>
            </a:r>
            <a:endParaRPr/>
          </a:p>
          <a:p>
            <a:pPr indent="-342900" lvl="1" marL="8001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Select a device</a:t>
            </a:r>
            <a:endParaRPr/>
          </a:p>
          <a:p>
            <a:pPr indent="-342900" lvl="1" marL="8001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STF will display the device screen in browser</a:t>
            </a:r>
            <a:endParaRPr/>
          </a:p>
          <a:p>
            <a:pPr indent="-342900" lvl="1" marL="8001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Interact with the Device</a:t>
            </a:r>
            <a:endParaRPr/>
          </a:p>
        </p:txBody>
      </p:sp>
      <p:sp>
        <p:nvSpPr>
          <p:cNvPr id="366" name="Google Shape;366;p2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367" name="Google Shape;367;p25"/>
          <p:cNvPicPr preferRelativeResize="0"/>
          <p:nvPr/>
        </p:nvPicPr>
        <p:blipFill rotWithShape="1">
          <a:blip r:embed="rId3">
            <a:alphaModFix/>
          </a:blip>
          <a:srcRect b="0" l="0" r="0" t="0"/>
          <a:stretch/>
        </p:blipFill>
        <p:spPr>
          <a:xfrm>
            <a:off x="2589212" y="2518779"/>
            <a:ext cx="6248400" cy="41413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6"/>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Smarphone Test Farm – Features</a:t>
            </a:r>
            <a:endParaRPr/>
          </a:p>
        </p:txBody>
      </p:sp>
      <p:sp>
        <p:nvSpPr>
          <p:cNvPr id="373" name="Google Shape;373;p26"/>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74" name="Google Shape;374;p26"/>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75" name="Google Shape;375;p26"/>
          <p:cNvSpPr txBox="1"/>
          <p:nvPr/>
        </p:nvSpPr>
        <p:spPr>
          <a:xfrm>
            <a:off x="150812" y="1066800"/>
            <a:ext cx="11582400" cy="3748719"/>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Android devices</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Keyboard &amp; Mouse Input</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Copy &amp; Paste</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Take Screenshots</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Drag &amp; Drop APK files</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Open URLs</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Display Logs</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Run Shell Commands</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Debug Remotely</a:t>
            </a:r>
            <a:endParaRPr/>
          </a:p>
          <a:p>
            <a:pPr indent="-457200" lvl="2" marL="1371600" marR="0" rtl="0" algn="l">
              <a:lnSpc>
                <a:spcPct val="90000"/>
              </a:lnSpc>
              <a:spcBef>
                <a:spcPts val="0"/>
              </a:spcBef>
              <a:spcAft>
                <a:spcPts val="0"/>
              </a:spcAft>
              <a:buClr>
                <a:schemeClr val="lt1"/>
              </a:buClr>
              <a:buSzPts val="2400"/>
              <a:buFont typeface="Constantia"/>
              <a:buAutoNum type="arabicParenR"/>
            </a:pPr>
            <a:r>
              <a:rPr b="0" i="0" lang="en-US" sz="2400" u="none" cap="none" strike="noStrike">
                <a:solidFill>
                  <a:schemeClr val="lt1"/>
                </a:solidFill>
                <a:latin typeface="Calibri"/>
                <a:ea typeface="Calibri"/>
                <a:cs typeface="Calibri"/>
                <a:sym typeface="Calibri"/>
              </a:rPr>
              <a:t>Device Rotation, Play Store Automation etc.</a:t>
            </a:r>
            <a:endParaRPr/>
          </a:p>
        </p:txBody>
      </p:sp>
      <p:sp>
        <p:nvSpPr>
          <p:cNvPr id="376" name="Google Shape;376;p2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7"/>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Smarphone Test Farm – Usage</a:t>
            </a:r>
            <a:endParaRPr/>
          </a:p>
        </p:txBody>
      </p:sp>
      <p:sp>
        <p:nvSpPr>
          <p:cNvPr id="383" name="Google Shape;383;p2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84" name="Google Shape;384;p2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85" name="Google Shape;385;p27"/>
          <p:cNvSpPr txBox="1"/>
          <p:nvPr/>
        </p:nvSpPr>
        <p:spPr>
          <a:xfrm>
            <a:off x="150812" y="1066800"/>
            <a:ext cx="11582400" cy="2751522"/>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Acquiring a Device</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Releasing a Device</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Working with a Device</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Getting Activity Logs </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Taking Screenshots</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Remote Debugging with ADB</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Getting device specific information</a:t>
            </a:r>
            <a:endParaRPr/>
          </a:p>
        </p:txBody>
      </p:sp>
      <p:sp>
        <p:nvSpPr>
          <p:cNvPr id="386" name="Google Shape;386;p2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28"/>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Smarphone Test Farm – Benefits</a:t>
            </a:r>
            <a:endParaRPr/>
          </a:p>
        </p:txBody>
      </p:sp>
      <p:sp>
        <p:nvSpPr>
          <p:cNvPr id="392" name="Google Shape;392;p2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93" name="Google Shape;393;p2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94" name="Google Shape;394;p28"/>
          <p:cNvSpPr txBox="1"/>
          <p:nvPr/>
        </p:nvSpPr>
        <p:spPr>
          <a:xfrm>
            <a:off x="150812" y="1066800"/>
            <a:ext cx="11582400" cy="3083921"/>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Log and Debuging</a:t>
            </a:r>
            <a:endParaRPr b="0" i="0" sz="2400" u="none" cap="none" strike="noStrike">
              <a:solidFill>
                <a:schemeClr val="lt1"/>
              </a:solidFill>
              <a:latin typeface="Calibri"/>
              <a:ea typeface="Calibri"/>
              <a:cs typeface="Calibri"/>
              <a:sym typeface="Calibri"/>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Install .apk file, Just drag and drop in the browser!</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Device Information; All information about the device such as API level, Phone Number, Screen size, etc.</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Supports different version of Android.</a:t>
            </a:r>
            <a:endParaRPr/>
          </a:p>
          <a:p>
            <a:pPr indent="-457200" lvl="2" marL="1371600" marR="0" rtl="0" algn="l">
              <a:lnSpc>
                <a:spcPct val="9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The tool gives the user the opportunity to connect to several devices in parallel and then work on them by just selecting them from a browser.</a:t>
            </a:r>
            <a:endParaRPr/>
          </a:p>
          <a:p>
            <a:pPr indent="-304800" lvl="2" marL="1371600" marR="0" rtl="0" algn="l">
              <a:lnSpc>
                <a:spcPct val="90000"/>
              </a:lnSpc>
              <a:spcBef>
                <a:spcPts val="0"/>
              </a:spcBef>
              <a:spcAft>
                <a:spcPts val="0"/>
              </a:spcAft>
              <a:buClr>
                <a:schemeClr val="lt1"/>
              </a:buClr>
              <a:buSzPts val="2400"/>
              <a:buFont typeface="Constantia"/>
              <a:buNone/>
            </a:pPr>
            <a:r>
              <a:t/>
            </a:r>
            <a:endParaRPr b="0" i="0" sz="2400" u="none" cap="none" strike="noStrike">
              <a:solidFill>
                <a:schemeClr val="lt1"/>
              </a:solidFill>
              <a:latin typeface="Calibri"/>
              <a:ea typeface="Calibri"/>
              <a:cs typeface="Calibri"/>
              <a:sym typeface="Calibri"/>
            </a:endParaRPr>
          </a:p>
        </p:txBody>
      </p:sp>
      <p:sp>
        <p:nvSpPr>
          <p:cNvPr id="395" name="Google Shape;395;p2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29"/>
          <p:cNvSpPr txBox="1"/>
          <p:nvPr>
            <p:ph type="title"/>
          </p:nvPr>
        </p:nvSpPr>
        <p:spPr>
          <a:xfrm>
            <a:off x="2677776" y="4800600"/>
            <a:ext cx="6180919" cy="82229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Demo</a:t>
            </a:r>
            <a:endParaRPr/>
          </a:p>
        </p:txBody>
      </p:sp>
      <p:sp>
        <p:nvSpPr>
          <p:cNvPr id="401" name="Google Shape;401;p29"/>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02" name="Google Shape;402;p29"/>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03" name="Google Shape;403;p2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404" name="Google Shape;404;p29"/>
          <p:cNvPicPr preferRelativeResize="0"/>
          <p:nvPr/>
        </p:nvPicPr>
        <p:blipFill rotWithShape="1">
          <a:blip r:embed="rId3">
            <a:alphaModFix/>
          </a:blip>
          <a:srcRect b="0" l="0" r="0" t="0"/>
          <a:stretch/>
        </p:blipFill>
        <p:spPr>
          <a:xfrm>
            <a:off x="2665412" y="1235104"/>
            <a:ext cx="6180919" cy="3251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30"/>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Situation E2E Workflow - Example </a:t>
            </a:r>
            <a:endParaRPr/>
          </a:p>
        </p:txBody>
      </p:sp>
      <p:sp>
        <p:nvSpPr>
          <p:cNvPr id="411" name="Google Shape;411;p30"/>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12" name="Google Shape;412;p30"/>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13" name="Google Shape;413;p3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14" name="Google Shape;414;p30"/>
          <p:cNvSpPr/>
          <p:nvPr/>
        </p:nvSpPr>
        <p:spPr>
          <a:xfrm>
            <a:off x="1827212" y="2057400"/>
            <a:ext cx="8001000" cy="32766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415" name="Google Shape;415;p30"/>
          <p:cNvPicPr preferRelativeResize="0"/>
          <p:nvPr/>
        </p:nvPicPr>
        <p:blipFill rotWithShape="1">
          <a:blip r:embed="rId3">
            <a:alphaModFix/>
          </a:blip>
          <a:srcRect b="0" l="0" r="0" t="0"/>
          <a:stretch/>
        </p:blipFill>
        <p:spPr>
          <a:xfrm>
            <a:off x="2055812" y="2263016"/>
            <a:ext cx="7657240" cy="286536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31"/>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Proposed Solution with STF - Example</a:t>
            </a:r>
            <a:endParaRPr/>
          </a:p>
        </p:txBody>
      </p:sp>
      <p:sp>
        <p:nvSpPr>
          <p:cNvPr id="421" name="Google Shape;421;p31"/>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22" name="Google Shape;422;p31"/>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23" name="Google Shape;423;p3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424" name="Google Shape;424;p31"/>
          <p:cNvSpPr/>
          <p:nvPr/>
        </p:nvSpPr>
        <p:spPr>
          <a:xfrm>
            <a:off x="379412" y="1600200"/>
            <a:ext cx="11125200" cy="45720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25" name="Google Shape;425;p31"/>
          <p:cNvSpPr/>
          <p:nvPr/>
        </p:nvSpPr>
        <p:spPr>
          <a:xfrm>
            <a:off x="4405312" y="2879725"/>
            <a:ext cx="2203450" cy="2068513"/>
          </a:xfrm>
          <a:prstGeom prst="roundRect">
            <a:avLst>
              <a:gd fmla="val 16667" name="adj"/>
            </a:avLst>
          </a:prstGeom>
          <a:solidFill>
            <a:srgbClr val="FFFFFF"/>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Test Script </a:t>
            </a:r>
            <a:endParaRPr b="1" sz="1400">
              <a:solidFill>
                <a:srgbClr val="FFFFFF"/>
              </a:solidFill>
              <a:latin typeface="Arial"/>
              <a:ea typeface="Arial"/>
              <a:cs typeface="Arial"/>
              <a:sym typeface="Arial"/>
            </a:endParaRPr>
          </a:p>
        </p:txBody>
      </p:sp>
      <p:pic>
        <p:nvPicPr>
          <p:cNvPr id="426" name="Google Shape;426;p31"/>
          <p:cNvPicPr preferRelativeResize="0"/>
          <p:nvPr/>
        </p:nvPicPr>
        <p:blipFill rotWithShape="1">
          <a:blip r:embed="rId3">
            <a:alphaModFix/>
          </a:blip>
          <a:srcRect b="0" l="0" r="0" t="0"/>
          <a:stretch/>
        </p:blipFill>
        <p:spPr>
          <a:xfrm>
            <a:off x="4559300" y="2982913"/>
            <a:ext cx="1895475" cy="1868487"/>
          </a:xfrm>
          <a:prstGeom prst="rect">
            <a:avLst/>
          </a:prstGeom>
          <a:noFill/>
          <a:ln>
            <a:noFill/>
          </a:ln>
        </p:spPr>
      </p:pic>
      <p:sp>
        <p:nvSpPr>
          <p:cNvPr id="427" name="Google Shape;427;p31"/>
          <p:cNvSpPr/>
          <p:nvPr/>
        </p:nvSpPr>
        <p:spPr>
          <a:xfrm>
            <a:off x="5799137" y="2671763"/>
            <a:ext cx="1054100" cy="481012"/>
          </a:xfrm>
          <a:prstGeom prst="roundRect">
            <a:avLst>
              <a:gd fmla="val 16667" name="adj"/>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Business Solution</a:t>
            </a:r>
            <a:endParaRPr b="1" sz="1400">
              <a:solidFill>
                <a:srgbClr val="FFFFFF"/>
              </a:solidFill>
              <a:latin typeface="Arial"/>
              <a:ea typeface="Arial"/>
              <a:cs typeface="Arial"/>
              <a:sym typeface="Arial"/>
            </a:endParaRPr>
          </a:p>
        </p:txBody>
      </p:sp>
      <p:sp>
        <p:nvSpPr>
          <p:cNvPr id="428" name="Google Shape;428;p31"/>
          <p:cNvSpPr/>
          <p:nvPr/>
        </p:nvSpPr>
        <p:spPr>
          <a:xfrm>
            <a:off x="4446587" y="4467225"/>
            <a:ext cx="876300" cy="668338"/>
          </a:xfrm>
          <a:prstGeom prst="roundRect">
            <a:avLst>
              <a:gd fmla="val 16667" name="adj"/>
            </a:avLst>
          </a:prstGeom>
          <a:solidFill>
            <a:srgbClr val="FFFFFF"/>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Test Script </a:t>
            </a:r>
            <a:endParaRPr b="1" sz="1400">
              <a:solidFill>
                <a:srgbClr val="FFFFFF"/>
              </a:solidFill>
              <a:latin typeface="Arial"/>
              <a:ea typeface="Arial"/>
              <a:cs typeface="Arial"/>
              <a:sym typeface="Arial"/>
            </a:endParaRPr>
          </a:p>
        </p:txBody>
      </p:sp>
      <p:sp>
        <p:nvSpPr>
          <p:cNvPr id="429" name="Google Shape;429;p31"/>
          <p:cNvSpPr/>
          <p:nvPr/>
        </p:nvSpPr>
        <p:spPr>
          <a:xfrm>
            <a:off x="4089400" y="5065713"/>
            <a:ext cx="1423987" cy="619125"/>
          </a:xfrm>
          <a:prstGeom prst="roundRect">
            <a:avLst>
              <a:gd fmla="val 16667" name="adj"/>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Python/ UIautomator</a:t>
            </a:r>
            <a:endParaRPr b="1" sz="1400">
              <a:solidFill>
                <a:srgbClr val="FFFFFF"/>
              </a:solidFill>
              <a:latin typeface="Arial"/>
              <a:ea typeface="Arial"/>
              <a:cs typeface="Arial"/>
              <a:sym typeface="Arial"/>
            </a:endParaRPr>
          </a:p>
        </p:txBody>
      </p:sp>
      <p:sp>
        <p:nvSpPr>
          <p:cNvPr id="430" name="Google Shape;430;p31"/>
          <p:cNvSpPr/>
          <p:nvPr/>
        </p:nvSpPr>
        <p:spPr>
          <a:xfrm>
            <a:off x="7273925" y="3302000"/>
            <a:ext cx="1020762" cy="1201738"/>
          </a:xfrm>
          <a:prstGeom prst="roundRect">
            <a:avLst>
              <a:gd fmla="val 16667" name="adj"/>
            </a:avLst>
          </a:prstGeom>
          <a:solidFill>
            <a:srgbClr val="FFFFFF"/>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Test Script </a:t>
            </a:r>
            <a:endParaRPr b="1" sz="1400">
              <a:solidFill>
                <a:srgbClr val="FFFFFF"/>
              </a:solidFill>
              <a:latin typeface="Arial"/>
              <a:ea typeface="Arial"/>
              <a:cs typeface="Arial"/>
              <a:sym typeface="Arial"/>
            </a:endParaRPr>
          </a:p>
        </p:txBody>
      </p:sp>
      <p:sp>
        <p:nvSpPr>
          <p:cNvPr id="431" name="Google Shape;431;p31"/>
          <p:cNvSpPr/>
          <p:nvPr/>
        </p:nvSpPr>
        <p:spPr>
          <a:xfrm>
            <a:off x="1270000" y="3525838"/>
            <a:ext cx="906462" cy="712787"/>
          </a:xfrm>
          <a:prstGeom prst="roundRect">
            <a:avLst>
              <a:gd fmla="val 16667" name="adj"/>
            </a:avLst>
          </a:prstGeom>
          <a:solidFill>
            <a:srgbClr val="FFFFFF"/>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Test Script </a:t>
            </a:r>
            <a:endParaRPr b="1" sz="1400">
              <a:solidFill>
                <a:srgbClr val="FFFFFF"/>
              </a:solidFill>
              <a:latin typeface="Arial"/>
              <a:ea typeface="Arial"/>
              <a:cs typeface="Arial"/>
              <a:sym typeface="Arial"/>
            </a:endParaRPr>
          </a:p>
        </p:txBody>
      </p:sp>
      <p:pic>
        <p:nvPicPr>
          <p:cNvPr id="432" name="Google Shape;432;p31"/>
          <p:cNvPicPr preferRelativeResize="0"/>
          <p:nvPr/>
        </p:nvPicPr>
        <p:blipFill rotWithShape="1">
          <a:blip r:embed="rId4">
            <a:alphaModFix/>
          </a:blip>
          <a:srcRect b="0" l="0" r="0" t="0"/>
          <a:stretch/>
        </p:blipFill>
        <p:spPr>
          <a:xfrm>
            <a:off x="1443037" y="3568700"/>
            <a:ext cx="587375" cy="603250"/>
          </a:xfrm>
          <a:prstGeom prst="rect">
            <a:avLst/>
          </a:prstGeom>
          <a:noFill/>
          <a:ln>
            <a:noFill/>
          </a:ln>
        </p:spPr>
      </p:pic>
      <p:sp>
        <p:nvSpPr>
          <p:cNvPr id="433" name="Google Shape;433;p31"/>
          <p:cNvSpPr/>
          <p:nvPr/>
        </p:nvSpPr>
        <p:spPr>
          <a:xfrm>
            <a:off x="993775" y="4187825"/>
            <a:ext cx="1373187" cy="608013"/>
          </a:xfrm>
          <a:prstGeom prst="roundRect">
            <a:avLst>
              <a:gd fmla="val 16667" name="adj"/>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Setup Environment</a:t>
            </a:r>
            <a:endParaRPr/>
          </a:p>
        </p:txBody>
      </p:sp>
      <p:sp>
        <p:nvSpPr>
          <p:cNvPr id="434" name="Google Shape;434;p31"/>
          <p:cNvSpPr/>
          <p:nvPr/>
        </p:nvSpPr>
        <p:spPr>
          <a:xfrm>
            <a:off x="1065212" y="3317875"/>
            <a:ext cx="346075" cy="352425"/>
          </a:xfrm>
          <a:prstGeom prst="ellipse">
            <a:avLst/>
          </a:prstGeom>
          <a:solidFill>
            <a:srgbClr val="741C14"/>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1</a:t>
            </a:r>
            <a:endParaRPr b="1" sz="1400">
              <a:solidFill>
                <a:srgbClr val="FFFFFF"/>
              </a:solidFill>
              <a:latin typeface="Arial"/>
              <a:ea typeface="Arial"/>
              <a:cs typeface="Arial"/>
              <a:sym typeface="Arial"/>
            </a:endParaRPr>
          </a:p>
        </p:txBody>
      </p:sp>
      <p:sp>
        <p:nvSpPr>
          <p:cNvPr id="435" name="Google Shape;435;p31"/>
          <p:cNvSpPr/>
          <p:nvPr/>
        </p:nvSpPr>
        <p:spPr>
          <a:xfrm>
            <a:off x="6673850" y="2436813"/>
            <a:ext cx="346075" cy="352425"/>
          </a:xfrm>
          <a:prstGeom prst="ellipse">
            <a:avLst/>
          </a:prstGeom>
          <a:solidFill>
            <a:srgbClr val="741C14"/>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3</a:t>
            </a:r>
            <a:endParaRPr b="1" sz="1400">
              <a:solidFill>
                <a:srgbClr val="FFFFFF"/>
              </a:solidFill>
              <a:latin typeface="Arial"/>
              <a:ea typeface="Arial"/>
              <a:cs typeface="Arial"/>
              <a:sym typeface="Arial"/>
            </a:endParaRPr>
          </a:p>
        </p:txBody>
      </p:sp>
      <p:sp>
        <p:nvSpPr>
          <p:cNvPr id="436" name="Google Shape;436;p31"/>
          <p:cNvSpPr/>
          <p:nvPr/>
        </p:nvSpPr>
        <p:spPr>
          <a:xfrm>
            <a:off x="2822575" y="3589338"/>
            <a:ext cx="908050" cy="660400"/>
          </a:xfrm>
          <a:prstGeom prst="roundRect">
            <a:avLst>
              <a:gd fmla="val 16667" name="adj"/>
            </a:avLst>
          </a:prstGeom>
          <a:solidFill>
            <a:srgbClr val="FFFFFF"/>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Test Script </a:t>
            </a:r>
            <a:endParaRPr b="1" sz="1400">
              <a:solidFill>
                <a:srgbClr val="FFFFFF"/>
              </a:solidFill>
              <a:latin typeface="Arial"/>
              <a:ea typeface="Arial"/>
              <a:cs typeface="Arial"/>
              <a:sym typeface="Arial"/>
            </a:endParaRPr>
          </a:p>
        </p:txBody>
      </p:sp>
      <p:pic>
        <p:nvPicPr>
          <p:cNvPr id="437" name="Google Shape;437;p31"/>
          <p:cNvPicPr preferRelativeResize="0"/>
          <p:nvPr/>
        </p:nvPicPr>
        <p:blipFill rotWithShape="1">
          <a:blip r:embed="rId5">
            <a:alphaModFix/>
          </a:blip>
          <a:srcRect b="0" l="0" r="0" t="0"/>
          <a:stretch/>
        </p:blipFill>
        <p:spPr>
          <a:xfrm>
            <a:off x="3013075" y="3636963"/>
            <a:ext cx="501650" cy="495300"/>
          </a:xfrm>
          <a:prstGeom prst="rect">
            <a:avLst/>
          </a:prstGeom>
          <a:noFill/>
          <a:ln>
            <a:noFill/>
          </a:ln>
        </p:spPr>
      </p:pic>
      <p:sp>
        <p:nvSpPr>
          <p:cNvPr id="438" name="Google Shape;438;p31"/>
          <p:cNvSpPr/>
          <p:nvPr/>
        </p:nvSpPr>
        <p:spPr>
          <a:xfrm>
            <a:off x="2714625" y="4179888"/>
            <a:ext cx="1165225" cy="608012"/>
          </a:xfrm>
          <a:prstGeom prst="roundRect">
            <a:avLst>
              <a:gd fmla="val 16667" name="adj"/>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User Input</a:t>
            </a:r>
            <a:endParaRPr b="1" sz="1400">
              <a:solidFill>
                <a:srgbClr val="FFFFFF"/>
              </a:solidFill>
              <a:latin typeface="Arial"/>
              <a:ea typeface="Arial"/>
              <a:cs typeface="Arial"/>
              <a:sym typeface="Arial"/>
            </a:endParaRPr>
          </a:p>
        </p:txBody>
      </p:sp>
      <p:sp>
        <p:nvSpPr>
          <p:cNvPr id="439" name="Google Shape;439;p31"/>
          <p:cNvSpPr/>
          <p:nvPr/>
        </p:nvSpPr>
        <p:spPr>
          <a:xfrm>
            <a:off x="3524250" y="3344863"/>
            <a:ext cx="346075" cy="352425"/>
          </a:xfrm>
          <a:prstGeom prst="ellipse">
            <a:avLst/>
          </a:prstGeom>
          <a:solidFill>
            <a:srgbClr val="741C14"/>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2</a:t>
            </a:r>
            <a:endParaRPr b="1" sz="1400">
              <a:solidFill>
                <a:srgbClr val="FFFFFF"/>
              </a:solidFill>
              <a:latin typeface="Arial"/>
              <a:ea typeface="Arial"/>
              <a:cs typeface="Arial"/>
              <a:sym typeface="Arial"/>
            </a:endParaRPr>
          </a:p>
        </p:txBody>
      </p:sp>
      <p:sp>
        <p:nvSpPr>
          <p:cNvPr id="440" name="Google Shape;440;p31"/>
          <p:cNvSpPr/>
          <p:nvPr/>
        </p:nvSpPr>
        <p:spPr>
          <a:xfrm rot="5400000">
            <a:off x="2428082" y="3701256"/>
            <a:ext cx="246062" cy="422275"/>
          </a:xfrm>
          <a:prstGeom prst="upArrow">
            <a:avLst>
              <a:gd fmla="val 50000" name="adj1"/>
              <a:gd fmla="val 50000" name="adj2"/>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41" name="Google Shape;441;p31"/>
          <p:cNvSpPr/>
          <p:nvPr/>
        </p:nvSpPr>
        <p:spPr>
          <a:xfrm rot="5400000">
            <a:off x="6841331" y="3693319"/>
            <a:ext cx="246063" cy="422275"/>
          </a:xfrm>
          <a:prstGeom prst="upArrow">
            <a:avLst>
              <a:gd fmla="val 50000" name="adj1"/>
              <a:gd fmla="val 50000" name="adj2"/>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42" name="Google Shape;442;p31"/>
          <p:cNvSpPr/>
          <p:nvPr/>
        </p:nvSpPr>
        <p:spPr>
          <a:xfrm rot="5400000">
            <a:off x="3960813" y="3702050"/>
            <a:ext cx="247650" cy="422275"/>
          </a:xfrm>
          <a:prstGeom prst="upArrow">
            <a:avLst>
              <a:gd fmla="val 50000" name="adj1"/>
              <a:gd fmla="val 50000" name="adj2"/>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grpSp>
        <p:nvGrpSpPr>
          <p:cNvPr id="443" name="Google Shape;443;p31"/>
          <p:cNvGrpSpPr/>
          <p:nvPr/>
        </p:nvGrpSpPr>
        <p:grpSpPr>
          <a:xfrm>
            <a:off x="8769350" y="1828800"/>
            <a:ext cx="1897062" cy="4208463"/>
            <a:chOff x="7920632" y="2379686"/>
            <a:chExt cx="1897062" cy="4208463"/>
          </a:xfrm>
        </p:grpSpPr>
        <p:sp>
          <p:nvSpPr>
            <p:cNvPr id="444" name="Google Shape;444;p31"/>
            <p:cNvSpPr/>
            <p:nvPr/>
          </p:nvSpPr>
          <p:spPr>
            <a:xfrm>
              <a:off x="8049219" y="2573361"/>
              <a:ext cx="1676400" cy="3927475"/>
            </a:xfrm>
            <a:prstGeom prst="roundRect">
              <a:avLst>
                <a:gd fmla="val 16667" name="adj"/>
              </a:avLst>
            </a:prstGeom>
            <a:solidFill>
              <a:srgbClr val="FFFFFF"/>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Test Script </a:t>
              </a:r>
              <a:endParaRPr b="1" sz="1400">
                <a:solidFill>
                  <a:srgbClr val="FFFFFF"/>
                </a:solidFill>
                <a:latin typeface="Arial"/>
                <a:ea typeface="Arial"/>
                <a:cs typeface="Arial"/>
                <a:sym typeface="Arial"/>
              </a:endParaRPr>
            </a:p>
          </p:txBody>
        </p:sp>
        <p:sp>
          <p:nvSpPr>
            <p:cNvPr id="445" name="Google Shape;445;p31"/>
            <p:cNvSpPr/>
            <p:nvPr/>
          </p:nvSpPr>
          <p:spPr>
            <a:xfrm>
              <a:off x="7920632" y="6235724"/>
              <a:ext cx="1897062" cy="352425"/>
            </a:xfrm>
            <a:prstGeom prst="roundRect">
              <a:avLst>
                <a:gd fmla="val 16667" name="adj"/>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Open STF </a:t>
              </a:r>
              <a:endParaRPr b="1" sz="1400">
                <a:solidFill>
                  <a:srgbClr val="FFFFFF"/>
                </a:solidFill>
                <a:latin typeface="Arial"/>
                <a:ea typeface="Arial"/>
                <a:cs typeface="Arial"/>
                <a:sym typeface="Arial"/>
              </a:endParaRPr>
            </a:p>
          </p:txBody>
        </p:sp>
        <p:sp>
          <p:nvSpPr>
            <p:cNvPr id="446" name="Google Shape;446;p31"/>
            <p:cNvSpPr/>
            <p:nvPr/>
          </p:nvSpPr>
          <p:spPr>
            <a:xfrm>
              <a:off x="9397007" y="2379686"/>
              <a:ext cx="346075" cy="376238"/>
            </a:xfrm>
            <a:prstGeom prst="ellipse">
              <a:avLst/>
            </a:prstGeom>
            <a:solidFill>
              <a:srgbClr val="741C14"/>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5</a:t>
              </a:r>
              <a:endParaRPr b="1" sz="1400">
                <a:solidFill>
                  <a:srgbClr val="FFFFFF"/>
                </a:solidFill>
                <a:latin typeface="Arial"/>
                <a:ea typeface="Arial"/>
                <a:cs typeface="Arial"/>
                <a:sym typeface="Arial"/>
              </a:endParaRPr>
            </a:p>
          </p:txBody>
        </p:sp>
        <p:pic>
          <p:nvPicPr>
            <p:cNvPr id="447" name="Google Shape;447;p31"/>
            <p:cNvPicPr preferRelativeResize="0"/>
            <p:nvPr/>
          </p:nvPicPr>
          <p:blipFill rotWithShape="1">
            <a:blip r:embed="rId6">
              <a:alphaModFix/>
            </a:blip>
            <a:srcRect b="0" l="0" r="0" t="0"/>
            <a:stretch/>
          </p:blipFill>
          <p:spPr>
            <a:xfrm>
              <a:off x="8129388" y="2882497"/>
              <a:ext cx="1545696" cy="3343780"/>
            </a:xfrm>
            <a:prstGeom prst="rect">
              <a:avLst/>
            </a:prstGeom>
            <a:noFill/>
            <a:ln>
              <a:noFill/>
            </a:ln>
          </p:spPr>
        </p:pic>
      </p:grpSp>
      <p:pic>
        <p:nvPicPr>
          <p:cNvPr id="448" name="Google Shape;448;p31"/>
          <p:cNvPicPr preferRelativeResize="0"/>
          <p:nvPr/>
        </p:nvPicPr>
        <p:blipFill rotWithShape="1">
          <a:blip r:embed="rId7">
            <a:alphaModFix/>
          </a:blip>
          <a:srcRect b="0" l="0" r="0" t="0"/>
          <a:stretch/>
        </p:blipFill>
        <p:spPr>
          <a:xfrm>
            <a:off x="4589462" y="4516438"/>
            <a:ext cx="512763" cy="528637"/>
          </a:xfrm>
          <a:prstGeom prst="rect">
            <a:avLst/>
          </a:prstGeom>
          <a:noFill/>
          <a:ln>
            <a:noFill/>
          </a:ln>
        </p:spPr>
      </p:pic>
      <p:pic>
        <p:nvPicPr>
          <p:cNvPr id="449" name="Google Shape;449;p31"/>
          <p:cNvPicPr preferRelativeResize="0"/>
          <p:nvPr/>
        </p:nvPicPr>
        <p:blipFill rotWithShape="1">
          <a:blip r:embed="rId8">
            <a:alphaModFix/>
          </a:blip>
          <a:srcRect b="0" l="0" r="0" t="0"/>
          <a:stretch/>
        </p:blipFill>
        <p:spPr>
          <a:xfrm>
            <a:off x="7318375" y="3397250"/>
            <a:ext cx="947737" cy="912813"/>
          </a:xfrm>
          <a:prstGeom prst="rect">
            <a:avLst/>
          </a:prstGeom>
          <a:noFill/>
          <a:ln>
            <a:noFill/>
          </a:ln>
        </p:spPr>
      </p:pic>
      <p:sp>
        <p:nvSpPr>
          <p:cNvPr id="450" name="Google Shape;450;p31"/>
          <p:cNvSpPr/>
          <p:nvPr/>
        </p:nvSpPr>
        <p:spPr>
          <a:xfrm rot="5400000">
            <a:off x="8478043" y="3671094"/>
            <a:ext cx="246063" cy="422275"/>
          </a:xfrm>
          <a:prstGeom prst="upArrow">
            <a:avLst>
              <a:gd fmla="val 50000" name="adj1"/>
              <a:gd fmla="val 50000" name="adj2"/>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51" name="Google Shape;451;p31"/>
          <p:cNvSpPr/>
          <p:nvPr/>
        </p:nvSpPr>
        <p:spPr>
          <a:xfrm>
            <a:off x="7142162" y="4310063"/>
            <a:ext cx="1257300" cy="419100"/>
          </a:xfrm>
          <a:prstGeom prst="roundRect">
            <a:avLst>
              <a:gd fmla="val 16667" name="adj"/>
            </a:avLst>
          </a:prstGeom>
          <a:solidFill>
            <a:srgbClr val="0277BD"/>
          </a:solidFill>
          <a:ln cap="flat" cmpd="sng" w="25400">
            <a:solidFill>
              <a:srgbClr val="0156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Open STF</a:t>
            </a:r>
            <a:endParaRPr b="1" sz="1400">
              <a:solidFill>
                <a:srgbClr val="FFFFFF"/>
              </a:solidFill>
              <a:latin typeface="Arial"/>
              <a:ea typeface="Arial"/>
              <a:cs typeface="Arial"/>
              <a:sym typeface="Arial"/>
            </a:endParaRPr>
          </a:p>
        </p:txBody>
      </p:sp>
      <p:sp>
        <p:nvSpPr>
          <p:cNvPr id="452" name="Google Shape;452;p31"/>
          <p:cNvSpPr/>
          <p:nvPr/>
        </p:nvSpPr>
        <p:spPr>
          <a:xfrm>
            <a:off x="8064500" y="3068638"/>
            <a:ext cx="346075" cy="376237"/>
          </a:xfrm>
          <a:prstGeom prst="ellipse">
            <a:avLst/>
          </a:prstGeom>
          <a:solidFill>
            <a:srgbClr val="741C14"/>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FFFFFF"/>
                </a:solidFill>
                <a:latin typeface="Arial"/>
                <a:ea typeface="Arial"/>
                <a:cs typeface="Arial"/>
                <a:sym typeface="Arial"/>
              </a:rPr>
              <a:t>4</a:t>
            </a:r>
            <a:endParaRPr b="1" sz="1400">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14"/>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AGENDA</a:t>
            </a:r>
            <a:endParaRPr b="1" i="0" sz="3800" u="none" cap="none" strike="noStrike">
              <a:solidFill>
                <a:schemeClr val="lt1"/>
              </a:solidFill>
              <a:latin typeface="Calibri"/>
              <a:ea typeface="Calibri"/>
              <a:cs typeface="Calibri"/>
              <a:sym typeface="Calibri"/>
            </a:endParaRPr>
          </a:p>
        </p:txBody>
      </p:sp>
      <p:sp>
        <p:nvSpPr>
          <p:cNvPr id="261" name="Google Shape;261;p14"/>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Juan Delgado Profile</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Overview</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Smartphone Test Farm</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Demo</a:t>
            </a:r>
            <a:endParaRPr/>
          </a:p>
          <a:p>
            <a:pPr indent="-228600" lvl="0" marL="228600" marR="0" rtl="0" algn="l">
              <a:lnSpc>
                <a:spcPct val="90000"/>
              </a:lnSpc>
              <a:spcBef>
                <a:spcPts val="18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Question &amp; Comments</a:t>
            </a:r>
            <a:endParaRPr/>
          </a:p>
          <a:p>
            <a:pPr indent="0" lvl="0" marL="0" marR="0" rtl="0" algn="l">
              <a:lnSpc>
                <a:spcPct val="90000"/>
              </a:lnSpc>
              <a:spcBef>
                <a:spcPts val="18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62" name="Google Shape;262;p14"/>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63" name="Google Shape;263;p14"/>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64" name="Google Shape;264;p1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32"/>
          <p:cNvSpPr txBox="1"/>
          <p:nvPr>
            <p:ph type="title"/>
          </p:nvPr>
        </p:nvSpPr>
        <p:spPr>
          <a:xfrm>
            <a:off x="2677776" y="4800600"/>
            <a:ext cx="6180919" cy="82229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Questions &amp; Comments</a:t>
            </a:r>
            <a:endParaRPr/>
          </a:p>
        </p:txBody>
      </p:sp>
      <p:sp>
        <p:nvSpPr>
          <p:cNvPr id="458" name="Google Shape;458;p32"/>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59" name="Google Shape;459;p32"/>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60" name="Google Shape;460;p3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461" name="Google Shape;461;p32"/>
          <p:cNvPicPr preferRelativeResize="0"/>
          <p:nvPr/>
        </p:nvPicPr>
        <p:blipFill rotWithShape="1">
          <a:blip r:embed="rId3">
            <a:alphaModFix/>
          </a:blip>
          <a:srcRect b="0" l="0" r="0" t="0"/>
          <a:stretch/>
        </p:blipFill>
        <p:spPr>
          <a:xfrm>
            <a:off x="2665412" y="1235104"/>
            <a:ext cx="6180919" cy="3251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33"/>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Reference</a:t>
            </a:r>
            <a:endParaRPr/>
          </a:p>
        </p:txBody>
      </p:sp>
      <p:sp>
        <p:nvSpPr>
          <p:cNvPr id="467" name="Google Shape;467;p3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68" name="Google Shape;468;p3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69" name="Google Shape;469;p33"/>
          <p:cNvSpPr txBox="1"/>
          <p:nvPr/>
        </p:nvSpPr>
        <p:spPr>
          <a:xfrm>
            <a:off x="150812" y="1066800"/>
            <a:ext cx="11582400" cy="408111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STF</a:t>
            </a:r>
            <a:endParaRPr/>
          </a:p>
          <a:p>
            <a:pPr indent="0" lvl="0" marL="0" marR="0" rtl="0" algn="l">
              <a:lnSpc>
                <a:spcPct val="90000"/>
              </a:lnSpc>
              <a:spcBef>
                <a:spcPts val="0"/>
              </a:spcBef>
              <a:spcAft>
                <a:spcPts val="0"/>
              </a:spcAft>
              <a:buNone/>
            </a:pPr>
            <a:r>
              <a:rPr lang="en-US" sz="2400" u="sng">
                <a:solidFill>
                  <a:schemeClr val="hlink"/>
                </a:solidFill>
                <a:latin typeface="Calibri"/>
                <a:ea typeface="Calibri"/>
                <a:cs typeface="Calibri"/>
                <a:sym typeface="Calibri"/>
                <a:hlinkClick r:id="rId3"/>
              </a:rPr>
              <a:t>https://openstf.io/</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u="sng">
                <a:solidFill>
                  <a:schemeClr val="hlink"/>
                </a:solidFill>
                <a:latin typeface="Calibri"/>
                <a:ea typeface="Calibri"/>
                <a:cs typeface="Calibri"/>
                <a:sym typeface="Calibri"/>
                <a:hlinkClick r:id="rId4"/>
              </a:rPr>
              <a:t>https://github.com/openstf/stf</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Mobica </a:t>
            </a:r>
            <a:endParaRPr/>
          </a:p>
          <a:p>
            <a:pPr indent="0" lvl="0" marL="0" marR="0" rtl="0" algn="l">
              <a:lnSpc>
                <a:spcPct val="90000"/>
              </a:lnSpc>
              <a:spcBef>
                <a:spcPts val="0"/>
              </a:spcBef>
              <a:spcAft>
                <a:spcPts val="0"/>
              </a:spcAft>
              <a:buNone/>
            </a:pPr>
            <a:r>
              <a:rPr lang="en-US" sz="2400" u="sng">
                <a:solidFill>
                  <a:schemeClr val="hlink"/>
                </a:solidFill>
                <a:latin typeface="Calibri"/>
                <a:ea typeface="Calibri"/>
                <a:cs typeface="Calibri"/>
                <a:sym typeface="Calibri"/>
                <a:hlinkClick r:id="rId5"/>
              </a:rPr>
              <a:t>www.mobica.com</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Juan Delgado</a:t>
            </a:r>
            <a:endParaRPr/>
          </a:p>
          <a:p>
            <a:pPr indent="0" lvl="0" marL="0" marR="0" rtl="0" algn="l">
              <a:lnSpc>
                <a:spcPct val="90000"/>
              </a:lnSpc>
              <a:spcBef>
                <a:spcPts val="0"/>
              </a:spcBef>
              <a:spcAft>
                <a:spcPts val="0"/>
              </a:spcAft>
              <a:buNone/>
            </a:pPr>
            <a:r>
              <a:rPr lang="en-US" sz="2400" u="sng">
                <a:solidFill>
                  <a:schemeClr val="hlink"/>
                </a:solidFill>
                <a:latin typeface="Calibri"/>
                <a:ea typeface="Calibri"/>
                <a:cs typeface="Calibri"/>
                <a:sym typeface="Calibri"/>
                <a:hlinkClick r:id="rId6"/>
              </a:rPr>
              <a:t>https://www.linkedin.com/in/juan-de-dios-delgado-bernal-0633aa14/</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470" name="Google Shape;470;p3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15"/>
          <p:cNvSpPr txBox="1"/>
          <p:nvPr>
            <p:ph type="title"/>
          </p:nvPr>
        </p:nvSpPr>
        <p:spPr>
          <a:xfrm>
            <a:off x="2665412" y="4587904"/>
            <a:ext cx="6180919" cy="82229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Juan Delgado - Profile</a:t>
            </a:r>
            <a:endParaRPr/>
          </a:p>
        </p:txBody>
      </p:sp>
      <p:sp>
        <p:nvSpPr>
          <p:cNvPr id="270" name="Google Shape;270;p15"/>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71" name="Google Shape;271;p15"/>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72" name="Google Shape;272;p1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273" name="Google Shape;273;p15"/>
          <p:cNvPicPr preferRelativeResize="0"/>
          <p:nvPr/>
        </p:nvPicPr>
        <p:blipFill rotWithShape="1">
          <a:blip r:embed="rId3">
            <a:alphaModFix/>
          </a:blip>
          <a:srcRect b="0" l="0" r="0" t="0"/>
          <a:stretch/>
        </p:blipFill>
        <p:spPr>
          <a:xfrm>
            <a:off x="2665412" y="1235104"/>
            <a:ext cx="6180919" cy="3251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16"/>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Juan Delgado - Profile</a:t>
            </a:r>
            <a:endParaRPr/>
          </a:p>
        </p:txBody>
      </p:sp>
      <p:sp>
        <p:nvSpPr>
          <p:cNvPr id="279" name="Google Shape;279;p16"/>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80" name="Google Shape;280;p16"/>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81" name="Google Shape;281;p16"/>
          <p:cNvSpPr txBox="1"/>
          <p:nvPr/>
        </p:nvSpPr>
        <p:spPr>
          <a:xfrm>
            <a:off x="150811" y="914400"/>
            <a:ext cx="11953135" cy="56323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My name is Juan Delgado and I am from Mexico but living in Bellevue area in the last 2 years 6 months.</a:t>
            </a:r>
            <a:endParaRPr/>
          </a:p>
          <a:p>
            <a:pPr indent="0" lvl="0" marL="0" marR="0" rtl="0" algn="l">
              <a:lnSpc>
                <a:spcPct val="90000"/>
              </a:lnSpc>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I have more than 10 years experience as engineer; I have been worked with all kind of IT Activities including development, support and in the past 7 years working on testing. I have a strong knowledge on the IT and business areas with a big inclination to learning and analysis of Business processes with experience in Functional testing and working on Agile or Waterfall Project with certification as Scrum Master and ITIL Foundations.</a:t>
            </a:r>
            <a:endParaRPr/>
          </a:p>
          <a:p>
            <a:pPr indent="0" lvl="0" marL="0" marR="0" rtl="0" algn="l">
              <a:lnSpc>
                <a:spcPct val="90000"/>
              </a:lnSpc>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I have been participating in several different projects and in different locations (as working OnSite on US and Europe) in the last years. He has experience working On the Client Site in US and Europe; Near shore from Mexico to US, Offshore from Mexico and India to Europe; working strongly with Functional Testing focus on Automated Testing and Business Analysis </a:t>
            </a:r>
            <a:endParaRPr/>
          </a:p>
          <a:p>
            <a:pPr indent="0" lvl="0" marL="0" marR="0" rtl="0" algn="l">
              <a:lnSpc>
                <a:spcPct val="90000"/>
              </a:lnSpc>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Currently I am working at Mobica an award-winning software development and integration services company with a global customer base. </a:t>
            </a:r>
            <a:endParaRPr/>
          </a:p>
          <a:p>
            <a:pPr indent="0" lvl="0" marL="0" marR="0" rtl="0" algn="l">
              <a:lnSpc>
                <a:spcPct val="90000"/>
              </a:lnSpc>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Also, I'm Professor at Universidad Panamericana in the faculty of Engineering, focused on the subject of Software Quality Assurance, involved in the development and launch of interdisciplinary programs for students. </a:t>
            </a:r>
            <a:endParaRPr/>
          </a:p>
          <a:p>
            <a:pPr indent="0" lvl="0" marL="0" marR="0" rtl="0" algn="l">
              <a:lnSpc>
                <a:spcPct val="90000"/>
              </a:lnSpc>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Member to the QA Minds community where we share experiences and help continuous learning about the best testing practices and techniques.</a:t>
            </a:r>
            <a:endParaRPr/>
          </a:p>
        </p:txBody>
      </p:sp>
      <p:sp>
        <p:nvSpPr>
          <p:cNvPr id="282" name="Google Shape;282;p1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7"/>
          <p:cNvSpPr txBox="1"/>
          <p:nvPr>
            <p:ph type="title"/>
          </p:nvPr>
        </p:nvSpPr>
        <p:spPr>
          <a:xfrm>
            <a:off x="2677776" y="4800600"/>
            <a:ext cx="6180919" cy="82229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420"/>
              <a:buFont typeface="Calibri"/>
              <a:buNone/>
            </a:pPr>
            <a:r>
              <a:rPr b="1" i="0" lang="en-US" sz="3420" u="none" cap="none" strike="noStrike">
                <a:solidFill>
                  <a:schemeClr val="lt1"/>
                </a:solidFill>
                <a:latin typeface="Calibri"/>
                <a:ea typeface="Calibri"/>
                <a:cs typeface="Calibri"/>
                <a:sym typeface="Calibri"/>
              </a:rPr>
              <a:t>Overview</a:t>
            </a:r>
            <a:br>
              <a:rPr b="1" i="0" lang="en-US" sz="3420" u="none" cap="none" strike="noStrike">
                <a:solidFill>
                  <a:schemeClr val="lt1"/>
                </a:solidFill>
                <a:latin typeface="Calibri"/>
                <a:ea typeface="Calibri"/>
                <a:cs typeface="Calibri"/>
                <a:sym typeface="Calibri"/>
              </a:rPr>
            </a:br>
            <a:r>
              <a:rPr b="1" i="0" lang="en-US" sz="3420" u="none" cap="none" strike="noStrike">
                <a:solidFill>
                  <a:schemeClr val="lt1"/>
                </a:solidFill>
                <a:latin typeface="Calibri"/>
                <a:ea typeface="Calibri"/>
                <a:cs typeface="Calibri"/>
                <a:sym typeface="Calibri"/>
              </a:rPr>
              <a:t>Android Mobile QA Process </a:t>
            </a:r>
            <a:endParaRPr/>
          </a:p>
        </p:txBody>
      </p:sp>
      <p:sp>
        <p:nvSpPr>
          <p:cNvPr id="288" name="Google Shape;288;p1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89" name="Google Shape;289;p1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90" name="Google Shape;290;p1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291" name="Google Shape;291;p17"/>
          <p:cNvPicPr preferRelativeResize="0"/>
          <p:nvPr/>
        </p:nvPicPr>
        <p:blipFill rotWithShape="1">
          <a:blip r:embed="rId3">
            <a:alphaModFix/>
          </a:blip>
          <a:srcRect b="0" l="0" r="0" t="0"/>
          <a:stretch/>
        </p:blipFill>
        <p:spPr>
          <a:xfrm>
            <a:off x="2665412" y="1235104"/>
            <a:ext cx="6180919" cy="3251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18"/>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Overview</a:t>
            </a:r>
            <a:endParaRPr/>
          </a:p>
        </p:txBody>
      </p:sp>
      <p:sp>
        <p:nvSpPr>
          <p:cNvPr id="297" name="Google Shape;297;p1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98" name="Google Shape;298;p1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99" name="Google Shape;299;p18"/>
          <p:cNvSpPr txBox="1"/>
          <p:nvPr/>
        </p:nvSpPr>
        <p:spPr>
          <a:xfrm>
            <a:off x="150812" y="1066800"/>
            <a:ext cx="11582400" cy="30839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Android Mobile QA Process can be a convoluted and complex process. Mobile platforms, especially the ubiquitous Android, typically contain a multitude of devices and operating system versions.</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While emulators help QA professionals somewhat deal with the differences in device types and OS versions, they really aren’t a replacement for the real thing. Testing on an actual piece of hardware remains the best way to truly benchmark a mobile app’s performance. Any mobile QA shop would benefit from setting up a device lab/farm to handle app and website testing on hardware.</a:t>
            </a:r>
            <a:endParaRPr/>
          </a:p>
        </p:txBody>
      </p:sp>
      <p:sp>
        <p:nvSpPr>
          <p:cNvPr id="300" name="Google Shape;300;p1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19"/>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Android Mobile Devices for Testing</a:t>
            </a:r>
            <a:endParaRPr/>
          </a:p>
        </p:txBody>
      </p:sp>
      <p:sp>
        <p:nvSpPr>
          <p:cNvPr id="306" name="Google Shape;306;p19"/>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07" name="Google Shape;307;p19"/>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08" name="Google Shape;308;p19"/>
          <p:cNvSpPr txBox="1"/>
          <p:nvPr/>
        </p:nvSpPr>
        <p:spPr>
          <a:xfrm>
            <a:off x="150812" y="1066800"/>
            <a:ext cx="11582400" cy="24191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It is important to acquire a wide array of devices for your mobile QA lab. Obviously the underlying platform plays a big role in device procurement probably will need a host of Samsung, LG or HTC smartphones and tablets. </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A good cross-section of screen dimensions, processors, and manufacturers (for Android) helps to ensure your team is able to test apps and websites in as many different hardware configurations as possible. Checking for overall performance on older devices is vital as well.</a:t>
            </a:r>
            <a:endParaRPr/>
          </a:p>
        </p:txBody>
      </p:sp>
      <p:sp>
        <p:nvSpPr>
          <p:cNvPr id="309" name="Google Shape;309;p1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20"/>
          <p:cNvSpPr txBox="1"/>
          <p:nvPr>
            <p:ph type="title"/>
          </p:nvPr>
        </p:nvSpPr>
        <p:spPr>
          <a:xfrm>
            <a:off x="150812" y="76200"/>
            <a:ext cx="94488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Smartphone Labs helps to Mobile QA Process</a:t>
            </a:r>
            <a:endParaRPr/>
          </a:p>
        </p:txBody>
      </p:sp>
      <p:sp>
        <p:nvSpPr>
          <p:cNvPr id="315" name="Google Shape;315;p20"/>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16" name="Google Shape;316;p20"/>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17" name="Google Shape;317;p20"/>
          <p:cNvSpPr txBox="1"/>
          <p:nvPr/>
        </p:nvSpPr>
        <p:spPr>
          <a:xfrm>
            <a:off x="150812" y="1066800"/>
            <a:ext cx="11582400" cy="14219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Smartphone Lab/Farm helps the Mobile QA Process and the configurations on a lab’s devices is integral to the accuracy of your testing environment and success of your lab’s users. It’s important to replicate real-life user scenarios, and you certainly don’t want to start with a device that’s buggy or doesn’t have the right software for testing. </a:t>
            </a:r>
            <a:endParaRPr/>
          </a:p>
        </p:txBody>
      </p:sp>
      <p:sp>
        <p:nvSpPr>
          <p:cNvPr id="318" name="Google Shape;318;p2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21"/>
          <p:cNvSpPr txBox="1"/>
          <p:nvPr>
            <p:ph type="title"/>
          </p:nvPr>
        </p:nvSpPr>
        <p:spPr>
          <a:xfrm>
            <a:off x="150812" y="76200"/>
            <a:ext cx="94488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What is an Android Device Farm? </a:t>
            </a:r>
            <a:endParaRPr/>
          </a:p>
        </p:txBody>
      </p:sp>
      <p:sp>
        <p:nvSpPr>
          <p:cNvPr id="324" name="Google Shape;324;p21"/>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25" name="Google Shape;325;p21"/>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26" name="Google Shape;326;p21"/>
          <p:cNvSpPr txBox="1"/>
          <p:nvPr/>
        </p:nvSpPr>
        <p:spPr>
          <a:xfrm>
            <a:off x="150812" y="1066800"/>
            <a:ext cx="11582400" cy="2086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An "Android Device Farm" is used in which different mobile devices connected in USB Hub and controlled remotely.</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The device farm can be used to perform testing in your organization. Instead of taking the physical devices by the developers or testers, they can utilize this approach and start testing using the device remotely in their machines.</a:t>
            </a:r>
            <a:endParaRPr/>
          </a:p>
        </p:txBody>
      </p:sp>
      <p:sp>
        <p:nvSpPr>
          <p:cNvPr id="327" name="Google Shape;327;p2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328" name="Google Shape;328;p21"/>
          <p:cNvPicPr preferRelativeResize="0"/>
          <p:nvPr/>
        </p:nvPicPr>
        <p:blipFill rotWithShape="1">
          <a:blip r:embed="rId3">
            <a:alphaModFix/>
          </a:blip>
          <a:srcRect b="0" l="0" r="0" t="0"/>
          <a:stretch/>
        </p:blipFill>
        <p:spPr>
          <a:xfrm>
            <a:off x="3351093" y="3144939"/>
            <a:ext cx="5181838" cy="347183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rrency 16x9">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